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23"/>
  </p:notesMasterIdLst>
  <p:sldIdLst>
    <p:sldId id="426" r:id="rId2"/>
    <p:sldId id="433" r:id="rId3"/>
    <p:sldId id="505" r:id="rId4"/>
    <p:sldId id="475" r:id="rId5"/>
    <p:sldId id="538" r:id="rId6"/>
    <p:sldId id="560" r:id="rId7"/>
    <p:sldId id="539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23" r:id="rId17"/>
    <p:sldId id="562" r:id="rId18"/>
    <p:sldId id="563" r:id="rId19"/>
    <p:sldId id="525" r:id="rId20"/>
    <p:sldId id="561" r:id="rId21"/>
    <p:sldId id="434" r:id="rId22"/>
  </p:sldIdLst>
  <p:sldSz cx="9144000" cy="5143500" type="screen16x9"/>
  <p:notesSz cx="6858000" cy="9144000"/>
  <p:embeddedFontLst>
    <p:embeddedFont>
      <p:font typeface="Helvetica" panose="020B0604020202020204" pitchFamily="34" charset="0"/>
      <p:regular r:id="rId24"/>
      <p:bold r:id="rId25"/>
      <p:italic r:id="rId26"/>
      <p:boldItalic r:id="rId27"/>
    </p:embeddedFont>
    <p:embeddedFont>
      <p:font typeface="Book Antiqua" panose="02040602050305030304" pitchFamily="18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Verdana" panose="020B060403050404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8D11"/>
    <a:srgbClr val="0D0C07"/>
    <a:srgbClr val="EF3612"/>
    <a:srgbClr val="F4550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139" d="100"/>
          <a:sy n="139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25830" y="588943"/>
            <a:ext cx="7292339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grouping and ungrouping be helpful in math?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00250"/>
            <a:ext cx="1875271" cy="3314700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1028700" y="1885950"/>
            <a:ext cx="2628900" cy="1828800"/>
          </a:xfrm>
          <a:prstGeom prst="cloudCallout">
            <a:avLst>
              <a:gd name="adj1" fmla="val 97292"/>
              <a:gd name="adj2" fmla="val -2400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4450" y="222885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Grouping?</a:t>
            </a: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Ungrouping?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395891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50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5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1611670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1993817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589774" y="2368370"/>
            <a:ext cx="5042730" cy="461445"/>
            <a:chOff x="800114" y="822926"/>
            <a:chExt cx="5042730" cy="507589"/>
          </a:xfrm>
        </p:grpSpPr>
        <p:sp>
          <p:nvSpPr>
            <p:cNvPr id="259" name="Cube 2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0637" y="2750002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77300" y="45639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77300" y="82917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77300" y="121081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74240" y="159025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74240" y="196057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6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41621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4"/>
                </a:solidFill>
                <a:latin typeface="Orly's Font 2" pitchFamily="66" charset="0"/>
              </a:rPr>
              <a:t>4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6"/>
                </a:solidFill>
                <a:latin typeface="Orly's Font 2" pitchFamily="66" charset="0"/>
              </a:rPr>
              <a:t>6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1611670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1993817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9774" y="2370558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86437" y="7695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86437" y="44972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86437" y="83136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83377" y="121081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83377" y="158112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83377" y="19652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638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145803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30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7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1611670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9774" y="1991114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86437" y="-30249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86437" y="7028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86437" y="45192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83377" y="83136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83377" y="120168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83377" y="158578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Group 172"/>
          <p:cNvGrpSpPr>
            <a:grpSpLocks noChangeAspect="1"/>
          </p:cNvGrpSpPr>
          <p:nvPr/>
        </p:nvGrpSpPr>
        <p:grpSpPr>
          <a:xfrm rot="5400000">
            <a:off x="2883377" y="19652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74" name="Cube 17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Cube 17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Cube 17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Cube 17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Cube 17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Cube 17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Cube 18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Cube 18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Cube 18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04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531370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4"/>
                </a:solidFill>
                <a:latin typeface="Orly's Font 2" pitchFamily="66" charset="0"/>
              </a:rPr>
              <a:t>2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6"/>
                </a:solidFill>
                <a:latin typeface="Orly's Font 2" pitchFamily="66" charset="0"/>
              </a:rPr>
              <a:t>8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0637" y="1602534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77300" y="-69107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77300" y="-31829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77300" y="6334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74240" y="44278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74240" y="81310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74240" y="119720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Group 172"/>
          <p:cNvGrpSpPr>
            <a:grpSpLocks noChangeAspect="1"/>
          </p:cNvGrpSpPr>
          <p:nvPr/>
        </p:nvGrpSpPr>
        <p:grpSpPr>
          <a:xfrm rot="5400000">
            <a:off x="2874240" y="157665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74" name="Cube 17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Cube 17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Cube 17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Cube 17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Cube 17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Cube 17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Cube 18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Cube 18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Cube 18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>
            <a:grpSpLocks noChangeAspect="1"/>
          </p:cNvGrpSpPr>
          <p:nvPr/>
        </p:nvGrpSpPr>
        <p:grpSpPr>
          <a:xfrm rot="5400000">
            <a:off x="2874240" y="195609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5" name="Cube 184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6" name="Cube 18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Cube 18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" name="Cube 20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4" name="Cube 20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Cube 20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Cube 20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Cube 20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Cube 20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Cube 20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13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70756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10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9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0637" y="1236694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77300" y="-105691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77300" y="-68413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77300" y="-30249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74240" y="7694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74240" y="44726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74240" y="83136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Group 172"/>
          <p:cNvGrpSpPr>
            <a:grpSpLocks noChangeAspect="1"/>
          </p:cNvGrpSpPr>
          <p:nvPr/>
        </p:nvGrpSpPr>
        <p:grpSpPr>
          <a:xfrm rot="5400000">
            <a:off x="2874240" y="121081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74" name="Cube 17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Cube 17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Cube 17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Cube 17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Cube 17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Cube 17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Cube 18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Cube 18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Cube 18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>
            <a:grpSpLocks noChangeAspect="1"/>
          </p:cNvGrpSpPr>
          <p:nvPr/>
        </p:nvGrpSpPr>
        <p:grpSpPr>
          <a:xfrm rot="5400000">
            <a:off x="2874240" y="159025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5" name="Cube 184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6" name="Cube 18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Cube 18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" name="Cube 20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4" name="Cube 20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Cube 20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Cube 20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Cube 20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Cube 20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Cube 20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0" name="Group 209"/>
          <p:cNvGrpSpPr>
            <a:grpSpLocks noChangeAspect="1"/>
          </p:cNvGrpSpPr>
          <p:nvPr/>
        </p:nvGrpSpPr>
        <p:grpSpPr>
          <a:xfrm rot="5400000">
            <a:off x="2874240" y="19652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11" name="Cube 21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" name="Cube 21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3" name="Cube 21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Cube 23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Cube 23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46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325795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91" name="Group 290"/>
          <p:cNvGrpSpPr/>
          <p:nvPr/>
        </p:nvGrpSpPr>
        <p:grpSpPr>
          <a:xfrm>
            <a:off x="580637" y="857250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77300" y="-143635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77300" y="-106358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77300" y="-68194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74240" y="-30249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74240" y="67818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74240" y="451922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Group 172"/>
          <p:cNvGrpSpPr>
            <a:grpSpLocks noChangeAspect="1"/>
          </p:cNvGrpSpPr>
          <p:nvPr/>
        </p:nvGrpSpPr>
        <p:grpSpPr>
          <a:xfrm rot="5400000">
            <a:off x="2874240" y="83136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74" name="Cube 17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Cube 17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Cube 17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Cube 17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Cube 17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Cube 17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Cube 18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Cube 18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Cube 18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>
            <a:grpSpLocks noChangeAspect="1"/>
          </p:cNvGrpSpPr>
          <p:nvPr/>
        </p:nvGrpSpPr>
        <p:grpSpPr>
          <a:xfrm rot="5400000">
            <a:off x="2874240" y="121081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5" name="Cube 184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6" name="Cube 18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Cube 18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3" name="Cube 20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4" name="Cube 20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Cube 20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Cube 20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Cube 20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Cube 20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Cube 20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0" name="Group 209"/>
          <p:cNvGrpSpPr>
            <a:grpSpLocks noChangeAspect="1"/>
          </p:cNvGrpSpPr>
          <p:nvPr/>
        </p:nvGrpSpPr>
        <p:grpSpPr>
          <a:xfrm rot="5400000">
            <a:off x="2874240" y="158578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11" name="Cube 21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" name="Cube 21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3" name="Cube 21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Cube 23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Cube 23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7" name="Text Placeholder 3"/>
          <p:cNvSpPr txBox="1">
            <a:spLocks/>
          </p:cNvSpPr>
          <p:nvPr/>
        </p:nvSpPr>
        <p:spPr bwMode="auto">
          <a:xfrm>
            <a:off x="6400800" y="2092464"/>
            <a:ext cx="2057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10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229" name="Text Placeholder 3"/>
          <p:cNvSpPr txBox="1">
            <a:spLocks/>
          </p:cNvSpPr>
          <p:nvPr/>
        </p:nvSpPr>
        <p:spPr bwMode="auto">
          <a:xfrm>
            <a:off x="6515100" y="3143250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30" name="Text Placeholder 3"/>
          <p:cNvSpPr txBox="1">
            <a:spLocks/>
          </p:cNvSpPr>
          <p:nvPr/>
        </p:nvSpPr>
        <p:spPr bwMode="auto">
          <a:xfrm>
            <a:off x="6475816" y="2457450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</a:p>
        </p:txBody>
      </p:sp>
      <p:grpSp>
        <p:nvGrpSpPr>
          <p:cNvPr id="231" name="Group 230"/>
          <p:cNvGrpSpPr>
            <a:grpSpLocks noChangeAspect="1"/>
          </p:cNvGrpSpPr>
          <p:nvPr/>
        </p:nvGrpSpPr>
        <p:grpSpPr>
          <a:xfrm rot="5400000">
            <a:off x="2874240" y="19652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32" name="Cube 23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Cube 24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Cube 24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930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/>
      <p:bldP spid="229" grpId="0"/>
      <p:bldP spid="2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1600200" y="724678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100 ones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10 tens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1 hundred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57200" y="710874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Many ways to make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81519" y="1143266"/>
            <a:ext cx="6062381" cy="3600184"/>
            <a:chOff x="1600200" y="1019830"/>
            <a:chExt cx="6062381" cy="3600184"/>
          </a:xfrm>
        </p:grpSpPr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1600200" y="1019830"/>
              <a:ext cx="5943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  90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 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1 ten 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2" name="Text Placeholder 3"/>
            <p:cNvSpPr txBox="1">
              <a:spLocks/>
            </p:cNvSpPr>
            <p:nvPr/>
          </p:nvSpPr>
          <p:spPr bwMode="auto">
            <a:xfrm>
              <a:off x="1714500" y="1408410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 80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2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1865348" y="1808194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70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3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 bwMode="auto">
            <a:xfrm>
              <a:off x="1842418" y="2181102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60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4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 bwMode="auto">
            <a:xfrm>
              <a:off x="1828800" y="2551410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50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5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 bwMode="auto">
            <a:xfrm>
              <a:off x="1856211" y="2928454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4"/>
                  </a:solidFill>
                  <a:latin typeface="Orly's Font 2" pitchFamily="66" charset="0"/>
                </a:rPr>
                <a:t>4</a:t>
              </a: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6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 bwMode="auto">
            <a:xfrm>
              <a:off x="1860692" y="3319634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30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7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 bwMode="auto">
            <a:xfrm>
              <a:off x="1860692" y="3708214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20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8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 bwMode="auto">
            <a:xfrm>
              <a:off x="1947581" y="4096794"/>
              <a:ext cx="5715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4"/>
                  </a:solidFill>
                  <a:latin typeface="Orly's Font 2" pitchFamily="66" charset="0"/>
                </a:rPr>
                <a:t>10 ones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+ </a:t>
              </a:r>
              <a:r>
                <a:rPr lang="en-US" sz="2800" dirty="0">
                  <a:solidFill>
                    <a:schemeClr val="accent6"/>
                  </a:solidFill>
                  <a:latin typeface="Orly's Font 2" pitchFamily="66" charset="0"/>
                </a:rPr>
                <a:t>9</a:t>
              </a:r>
              <a:r>
                <a:rPr lang="en-US" sz="2800" dirty="0" smtClean="0">
                  <a:solidFill>
                    <a:schemeClr val="accent6"/>
                  </a:solidFill>
                  <a:latin typeface="Orly's Font 2" pitchFamily="66" charset="0"/>
                </a:rPr>
                <a:t> tens </a:t>
              </a:r>
              <a:r>
                <a:rPr lang="en-US" sz="2800" dirty="0" smtClean="0">
                  <a:solidFill>
                    <a:srgbClr val="0078AE"/>
                  </a:solidFill>
                  <a:latin typeface="Orly's Font 2" pitchFamily="66" charset="0"/>
                </a:rPr>
                <a:t>= </a:t>
              </a:r>
              <a:r>
                <a:rPr lang="en-US" sz="2800" dirty="0" smtClean="0">
                  <a:solidFill>
                    <a:schemeClr val="accent2"/>
                  </a:solidFill>
                  <a:latin typeface="Orly's Font 2" pitchFamily="66" charset="0"/>
                </a:rPr>
                <a:t>100</a:t>
              </a:r>
              <a:endParaRPr lang="en-US" sz="2800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107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5943600" y="18859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D0C07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5486400" y="131445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4</a:t>
            </a:r>
            <a:r>
              <a:rPr lang="en-US" sz="2800" dirty="0">
                <a:solidFill>
                  <a:schemeClr val="accent4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39012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89774" y="857250"/>
            <a:ext cx="5042993" cy="1598012"/>
            <a:chOff x="589774" y="857250"/>
            <a:chExt cx="5042993" cy="1598012"/>
          </a:xfrm>
        </p:grpSpPr>
        <p:grpSp>
          <p:nvGrpSpPr>
            <p:cNvPr id="214" name="Group 213"/>
            <p:cNvGrpSpPr/>
            <p:nvPr/>
          </p:nvGrpSpPr>
          <p:grpSpPr>
            <a:xfrm>
              <a:off x="589774" y="857250"/>
              <a:ext cx="5042730" cy="461445"/>
              <a:chOff x="800114" y="822926"/>
              <a:chExt cx="5042730" cy="507589"/>
            </a:xfrm>
          </p:grpSpPr>
          <p:sp>
            <p:nvSpPr>
              <p:cNvPr id="215" name="Cube 214"/>
              <p:cNvSpPr/>
              <p:nvPr/>
            </p:nvSpPr>
            <p:spPr>
              <a:xfrm rot="5400000">
                <a:off x="825259" y="802435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 rot="5400000">
                <a:off x="1328380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 rot="5400000">
                <a:off x="1826299" y="797966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 rot="5400000">
                <a:off x="2329669" y="797781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 rot="5400000">
                <a:off x="282758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 rot="5400000">
                <a:off x="333095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 rot="5400000">
                <a:off x="3828877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 rot="5400000">
                <a:off x="4322625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 rot="5400000">
                <a:off x="4816373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 rot="5400000">
                <a:off x="5314777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589774" y="1230261"/>
              <a:ext cx="5042730" cy="461445"/>
              <a:chOff x="800114" y="822926"/>
              <a:chExt cx="5042730" cy="507589"/>
            </a:xfrm>
          </p:grpSpPr>
          <p:sp>
            <p:nvSpPr>
              <p:cNvPr id="226" name="Cube 225"/>
              <p:cNvSpPr/>
              <p:nvPr/>
            </p:nvSpPr>
            <p:spPr>
              <a:xfrm rot="5400000">
                <a:off x="825259" y="802435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 rot="5400000">
                <a:off x="1328380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 rot="5400000">
                <a:off x="1826299" y="797966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 rot="5400000">
                <a:off x="2329669" y="797781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 rot="5400000">
                <a:off x="282758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 rot="5400000">
                <a:off x="333095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 rot="5400000">
                <a:off x="3828877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 rot="5400000">
                <a:off x="4322625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 rot="5400000">
                <a:off x="4816373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 rot="5400000">
                <a:off x="5314777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235"/>
            <p:cNvGrpSpPr/>
            <p:nvPr/>
          </p:nvGrpSpPr>
          <p:grpSpPr>
            <a:xfrm>
              <a:off x="590037" y="1611670"/>
              <a:ext cx="5042730" cy="461445"/>
              <a:chOff x="800114" y="822926"/>
              <a:chExt cx="5042730" cy="507589"/>
            </a:xfrm>
          </p:grpSpPr>
          <p:sp>
            <p:nvSpPr>
              <p:cNvPr id="237" name="Cube 236"/>
              <p:cNvSpPr/>
              <p:nvPr/>
            </p:nvSpPr>
            <p:spPr>
              <a:xfrm rot="5400000">
                <a:off x="825259" y="802435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 rot="5400000">
                <a:off x="1328380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 rot="5400000">
                <a:off x="1826299" y="797966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 rot="5400000">
                <a:off x="2329669" y="797781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 rot="5400000">
                <a:off x="282758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 rot="5400000">
                <a:off x="333095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 rot="5400000">
                <a:off x="3828877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 rot="5400000">
                <a:off x="4322625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 rot="5400000">
                <a:off x="4816373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 rot="5400000">
                <a:off x="5314777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7" name="Group 246"/>
            <p:cNvGrpSpPr/>
            <p:nvPr/>
          </p:nvGrpSpPr>
          <p:grpSpPr>
            <a:xfrm>
              <a:off x="590037" y="1993817"/>
              <a:ext cx="5042730" cy="461445"/>
              <a:chOff x="800114" y="822926"/>
              <a:chExt cx="5042730" cy="507589"/>
            </a:xfrm>
          </p:grpSpPr>
          <p:sp>
            <p:nvSpPr>
              <p:cNvPr id="248" name="Cube 247"/>
              <p:cNvSpPr/>
              <p:nvPr/>
            </p:nvSpPr>
            <p:spPr>
              <a:xfrm rot="5400000">
                <a:off x="825259" y="802435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 rot="5400000">
                <a:off x="1328380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 rot="5400000">
                <a:off x="1826299" y="797966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 rot="5400000">
                <a:off x="2329669" y="797781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 rot="5400000">
                <a:off x="282758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 rot="5400000">
                <a:off x="3330958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 rot="5400000">
                <a:off x="3828877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 rot="5400000">
                <a:off x="4322625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 rot="5400000">
                <a:off x="4816373" y="802449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 rot="5400000">
                <a:off x="5314777" y="802434"/>
                <a:ext cx="502921" cy="553212"/>
              </a:xfrm>
              <a:prstGeom prst="cube">
                <a:avLst/>
              </a:prstGeom>
              <a:solidFill>
                <a:schemeClr val="accent4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71500" y="857250"/>
            <a:ext cx="5065748" cy="1591072"/>
            <a:chOff x="568440" y="857250"/>
            <a:chExt cx="5065748" cy="1591072"/>
          </a:xfrm>
        </p:grpSpPr>
        <p:grpSp>
          <p:nvGrpSpPr>
            <p:cNvPr id="129" name="Group 128"/>
            <p:cNvGrpSpPr>
              <a:grpSpLocks noChangeAspect="1"/>
            </p:cNvGrpSpPr>
            <p:nvPr/>
          </p:nvGrpSpPr>
          <p:grpSpPr>
            <a:xfrm rot="5400000">
              <a:off x="2874240" y="-1445490"/>
              <a:ext cx="457208" cy="5062688"/>
              <a:chOff x="7086596" y="1310280"/>
              <a:chExt cx="272434" cy="2085241"/>
            </a:xfrm>
            <a:solidFill>
              <a:schemeClr val="accent6"/>
            </a:solidFill>
          </p:grpSpPr>
          <p:sp>
            <p:nvSpPr>
              <p:cNvPr id="130" name="Cube 129"/>
              <p:cNvSpPr/>
              <p:nvPr/>
            </p:nvSpPr>
            <p:spPr>
              <a:xfrm>
                <a:off x="7086600" y="3125599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7086600" y="252437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Cube 133"/>
              <p:cNvSpPr/>
              <p:nvPr/>
            </p:nvSpPr>
            <p:spPr>
              <a:xfrm>
                <a:off x="7086600" y="23181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Cube 134"/>
              <p:cNvSpPr/>
              <p:nvPr/>
            </p:nvSpPr>
            <p:spPr>
              <a:xfrm>
                <a:off x="7086600" y="211255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Cube 135"/>
              <p:cNvSpPr/>
              <p:nvPr/>
            </p:nvSpPr>
            <p:spPr>
              <a:xfrm>
                <a:off x="7086600" y="191151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Cube 136"/>
              <p:cNvSpPr/>
              <p:nvPr/>
            </p:nvSpPr>
            <p:spPr>
              <a:xfrm>
                <a:off x="7086600" y="17020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Cube 137"/>
              <p:cNvSpPr/>
              <p:nvPr/>
            </p:nvSpPr>
            <p:spPr>
              <a:xfrm>
                <a:off x="7086600" y="150185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7086596" y="1310280"/>
                <a:ext cx="272430" cy="251164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" name="Group 139"/>
            <p:cNvGrpSpPr>
              <a:grpSpLocks noChangeAspect="1"/>
            </p:cNvGrpSpPr>
            <p:nvPr/>
          </p:nvGrpSpPr>
          <p:grpSpPr>
            <a:xfrm rot="5400000">
              <a:off x="2871180" y="-1066046"/>
              <a:ext cx="457208" cy="5062688"/>
              <a:chOff x="7086596" y="1310280"/>
              <a:chExt cx="272434" cy="2085241"/>
            </a:xfrm>
            <a:solidFill>
              <a:schemeClr val="accent6"/>
            </a:solidFill>
          </p:grpSpPr>
          <p:sp>
            <p:nvSpPr>
              <p:cNvPr id="141" name="Cube 140"/>
              <p:cNvSpPr/>
              <p:nvPr/>
            </p:nvSpPr>
            <p:spPr>
              <a:xfrm>
                <a:off x="7086600" y="3125599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Cube 141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Cube 142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Cube 143"/>
              <p:cNvSpPr/>
              <p:nvPr/>
            </p:nvSpPr>
            <p:spPr>
              <a:xfrm>
                <a:off x="7086600" y="252437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Cube 144"/>
              <p:cNvSpPr/>
              <p:nvPr/>
            </p:nvSpPr>
            <p:spPr>
              <a:xfrm>
                <a:off x="7086600" y="23181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Cube 145"/>
              <p:cNvSpPr/>
              <p:nvPr/>
            </p:nvSpPr>
            <p:spPr>
              <a:xfrm>
                <a:off x="7086600" y="211255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Cube 146"/>
              <p:cNvSpPr/>
              <p:nvPr/>
            </p:nvSpPr>
            <p:spPr>
              <a:xfrm>
                <a:off x="7086600" y="191151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Cube 147"/>
              <p:cNvSpPr/>
              <p:nvPr/>
            </p:nvSpPr>
            <p:spPr>
              <a:xfrm>
                <a:off x="7086600" y="17020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Cube 148"/>
              <p:cNvSpPr/>
              <p:nvPr/>
            </p:nvSpPr>
            <p:spPr>
              <a:xfrm>
                <a:off x="7086600" y="150185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Cube 149"/>
              <p:cNvSpPr/>
              <p:nvPr/>
            </p:nvSpPr>
            <p:spPr>
              <a:xfrm>
                <a:off x="7086596" y="1310280"/>
                <a:ext cx="272430" cy="251164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" name="Group 150"/>
            <p:cNvGrpSpPr>
              <a:grpSpLocks noChangeAspect="1"/>
            </p:cNvGrpSpPr>
            <p:nvPr/>
          </p:nvGrpSpPr>
          <p:grpSpPr>
            <a:xfrm rot="5400000">
              <a:off x="2871180" y="-695730"/>
              <a:ext cx="457208" cy="5062688"/>
              <a:chOff x="7086596" y="1310280"/>
              <a:chExt cx="272434" cy="2085241"/>
            </a:xfrm>
            <a:solidFill>
              <a:schemeClr val="accent6"/>
            </a:solidFill>
          </p:grpSpPr>
          <p:sp>
            <p:nvSpPr>
              <p:cNvPr id="152" name="Cube 151"/>
              <p:cNvSpPr/>
              <p:nvPr/>
            </p:nvSpPr>
            <p:spPr>
              <a:xfrm>
                <a:off x="7086600" y="3125599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Cube 152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Cube 153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Cube 154"/>
              <p:cNvSpPr/>
              <p:nvPr/>
            </p:nvSpPr>
            <p:spPr>
              <a:xfrm>
                <a:off x="7086600" y="252437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Cube 155"/>
              <p:cNvSpPr/>
              <p:nvPr/>
            </p:nvSpPr>
            <p:spPr>
              <a:xfrm>
                <a:off x="7086600" y="23181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Cube 156"/>
              <p:cNvSpPr/>
              <p:nvPr/>
            </p:nvSpPr>
            <p:spPr>
              <a:xfrm>
                <a:off x="7086600" y="211255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Cube 157"/>
              <p:cNvSpPr/>
              <p:nvPr/>
            </p:nvSpPr>
            <p:spPr>
              <a:xfrm>
                <a:off x="7086600" y="191151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Cube 158"/>
              <p:cNvSpPr/>
              <p:nvPr/>
            </p:nvSpPr>
            <p:spPr>
              <a:xfrm>
                <a:off x="7086600" y="17020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Cube 159"/>
              <p:cNvSpPr/>
              <p:nvPr/>
            </p:nvSpPr>
            <p:spPr>
              <a:xfrm>
                <a:off x="7086600" y="150185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Cube 160"/>
              <p:cNvSpPr/>
              <p:nvPr/>
            </p:nvSpPr>
            <p:spPr>
              <a:xfrm>
                <a:off x="7086596" y="1310280"/>
                <a:ext cx="272430" cy="251164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" name="Group 161"/>
            <p:cNvGrpSpPr>
              <a:grpSpLocks noChangeAspect="1"/>
            </p:cNvGrpSpPr>
            <p:nvPr/>
          </p:nvGrpSpPr>
          <p:grpSpPr>
            <a:xfrm rot="5400000">
              <a:off x="2871180" y="-311626"/>
              <a:ext cx="457208" cy="5062688"/>
              <a:chOff x="7086596" y="1310280"/>
              <a:chExt cx="272434" cy="2085241"/>
            </a:xfrm>
            <a:solidFill>
              <a:schemeClr val="accent6"/>
            </a:solidFill>
          </p:grpSpPr>
          <p:sp>
            <p:nvSpPr>
              <p:cNvPr id="163" name="Cube 162"/>
              <p:cNvSpPr/>
              <p:nvPr/>
            </p:nvSpPr>
            <p:spPr>
              <a:xfrm>
                <a:off x="7086600" y="3125599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Cube 163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Cube 164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Cube 165"/>
              <p:cNvSpPr/>
              <p:nvPr/>
            </p:nvSpPr>
            <p:spPr>
              <a:xfrm>
                <a:off x="7086600" y="252437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Cube 166"/>
              <p:cNvSpPr/>
              <p:nvPr/>
            </p:nvSpPr>
            <p:spPr>
              <a:xfrm>
                <a:off x="7086600" y="23181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Cube 167"/>
              <p:cNvSpPr/>
              <p:nvPr/>
            </p:nvSpPr>
            <p:spPr>
              <a:xfrm>
                <a:off x="7086600" y="211255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Cube 168"/>
              <p:cNvSpPr/>
              <p:nvPr/>
            </p:nvSpPr>
            <p:spPr>
              <a:xfrm>
                <a:off x="7086600" y="191151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Cube 169"/>
              <p:cNvSpPr/>
              <p:nvPr/>
            </p:nvSpPr>
            <p:spPr>
              <a:xfrm>
                <a:off x="7086600" y="170209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Cube 170"/>
              <p:cNvSpPr/>
              <p:nvPr/>
            </p:nvSpPr>
            <p:spPr>
              <a:xfrm>
                <a:off x="7086600" y="150185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Cube 171"/>
              <p:cNvSpPr/>
              <p:nvPr/>
            </p:nvSpPr>
            <p:spPr>
              <a:xfrm>
                <a:off x="7086596" y="1310280"/>
                <a:ext cx="272430" cy="251164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400800" y="2987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rgbClr val="0D0C07"/>
                </a:solidFill>
                <a:latin typeface="Orly's Font 2" pitchFamily="66" charset="0"/>
              </a:rPr>
              <a:t>46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9774" y="2370558"/>
            <a:ext cx="3058911" cy="461445"/>
            <a:chOff x="589774" y="2370558"/>
            <a:chExt cx="3058911" cy="461445"/>
          </a:xfrm>
        </p:grpSpPr>
        <p:sp>
          <p:nvSpPr>
            <p:cNvPr id="292" name="Cube 291"/>
            <p:cNvSpPr/>
            <p:nvPr/>
          </p:nvSpPr>
          <p:spPr>
            <a:xfrm rot="5400000">
              <a:off x="637779" y="2326784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140900" y="2326797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638819" y="2322721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142189" y="232255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640108" y="232678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143478" y="232678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9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/>
      <p:bldP spid="199" grpId="0"/>
      <p:bldP spid="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5943600" y="18859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D0C07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5486400" y="131445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4</a:t>
            </a:r>
            <a:r>
              <a:rPr lang="en-US" sz="2800" dirty="0">
                <a:solidFill>
                  <a:schemeClr val="accent4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360708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77300" y="-144549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74240" y="-106604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 rot="5400000">
            <a:off x="2874240" y="-6957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2" name="Group 161"/>
          <p:cNvGrpSpPr>
            <a:grpSpLocks noChangeAspect="1"/>
          </p:cNvGrpSpPr>
          <p:nvPr/>
        </p:nvGrpSpPr>
        <p:grpSpPr>
          <a:xfrm rot="5400000">
            <a:off x="2874240" y="-31162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63" name="Cube 16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80637" y="1227558"/>
            <a:ext cx="5042730" cy="461445"/>
            <a:chOff x="800114" y="822926"/>
            <a:chExt cx="5042730" cy="507589"/>
          </a:xfrm>
        </p:grpSpPr>
        <p:sp>
          <p:nvSpPr>
            <p:cNvPr id="117" name="Cube 11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89774" y="1607002"/>
            <a:ext cx="5042730" cy="461445"/>
            <a:chOff x="800114" y="822926"/>
            <a:chExt cx="5042730" cy="507589"/>
          </a:xfrm>
        </p:grpSpPr>
        <p:sp>
          <p:nvSpPr>
            <p:cNvPr id="105" name="Cube 10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Cube 11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1993817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400800" y="2987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rgbClr val="0D0C07"/>
                </a:solidFill>
                <a:latin typeface="Orly's Font 2" pitchFamily="66" charset="0"/>
              </a:rPr>
              <a:t>46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9774" y="2370558"/>
            <a:ext cx="3058911" cy="461445"/>
            <a:chOff x="589774" y="2370558"/>
            <a:chExt cx="3058911" cy="461445"/>
          </a:xfrm>
        </p:grpSpPr>
        <p:sp>
          <p:nvSpPr>
            <p:cNvPr id="292" name="Cube 291"/>
            <p:cNvSpPr/>
            <p:nvPr/>
          </p:nvSpPr>
          <p:spPr>
            <a:xfrm rot="5400000">
              <a:off x="637779" y="2326784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140900" y="2326797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638819" y="2322721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142189" y="232255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640108" y="232678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143478" y="2326783"/>
              <a:ext cx="45720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3" name="Text Placeholder 3"/>
          <p:cNvSpPr txBox="1">
            <a:spLocks/>
          </p:cNvSpPr>
          <p:nvPr/>
        </p:nvSpPr>
        <p:spPr bwMode="auto">
          <a:xfrm>
            <a:off x="5943600" y="2396098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D0C07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16 ones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15" name="Text Placeholder 3"/>
          <p:cNvSpPr txBox="1">
            <a:spLocks/>
          </p:cNvSpPr>
          <p:nvPr/>
        </p:nvSpPr>
        <p:spPr bwMode="auto">
          <a:xfrm>
            <a:off x="5943600" y="284863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D0C07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26 ones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27" name="Text Placeholder 3"/>
          <p:cNvSpPr txBox="1">
            <a:spLocks/>
          </p:cNvSpPr>
          <p:nvPr/>
        </p:nvSpPr>
        <p:spPr bwMode="auto">
          <a:xfrm>
            <a:off x="6057900" y="337185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</a:t>
            </a:r>
            <a:r>
              <a:rPr lang="en-US" sz="2800" dirty="0" smtClean="0">
                <a:solidFill>
                  <a:srgbClr val="0D0C07"/>
                </a:solidFill>
                <a:latin typeface="Orly's Font 2" pitchFamily="66" charset="0"/>
              </a:rPr>
              <a:t> + </a:t>
            </a:r>
            <a:r>
              <a:rPr lang="en-US" sz="2800" dirty="0">
                <a:solidFill>
                  <a:schemeClr val="accent4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15" grpId="0"/>
      <p:bldP spid="1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086600" y="1771650"/>
            <a:ext cx="1371600" cy="498412"/>
            <a:chOff x="6679741" y="3714750"/>
            <a:chExt cx="1371600" cy="49841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3714750"/>
              <a:ext cx="241300" cy="22199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3714750"/>
              <a:ext cx="241300" cy="221996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3714750"/>
              <a:ext cx="241300" cy="221996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3723886"/>
              <a:ext cx="241300" cy="221996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3714750"/>
              <a:ext cx="241300" cy="22199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99108" y="3991166"/>
              <a:ext cx="241300" cy="221996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91667" y="3991166"/>
              <a:ext cx="241300" cy="221996"/>
            </a:xfrm>
            <a:prstGeom prst="rect">
              <a:avLst/>
            </a:prstGeom>
          </p:spPr>
        </p:pic>
      </p:grp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172200" y="171450"/>
            <a:ext cx="16002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rgbClr val="000000"/>
                </a:solidFill>
                <a:latin typeface="Orly's Font 2" pitchFamily="66" charset="0"/>
              </a:rPr>
              <a:t>37</a:t>
            </a:r>
            <a:endParaRPr lang="en-US" sz="8800" dirty="0">
              <a:solidFill>
                <a:srgbClr val="000000"/>
              </a:solidFill>
              <a:latin typeface="Orly's Font 2" pitchFamily="66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72200" y="1771650"/>
            <a:ext cx="201573" cy="1612584"/>
          </a:xfrm>
          <a:prstGeom prst="rect">
            <a:avLst/>
          </a:prstGeom>
          <a:noFill/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6418690" y="1759266"/>
            <a:ext cx="201573" cy="1612584"/>
          </a:xfrm>
          <a:prstGeom prst="rect">
            <a:avLst/>
          </a:prstGeom>
          <a:noFill/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670604" y="1771650"/>
            <a:ext cx="201573" cy="1612584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7086600" y="2457450"/>
            <a:ext cx="1380737" cy="525820"/>
            <a:chOff x="6679741" y="2960330"/>
            <a:chExt cx="1380737" cy="525820"/>
          </a:xfrm>
        </p:grpSpPr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93" y="3264154"/>
              <a:ext cx="241300" cy="221996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178" y="3255018"/>
              <a:ext cx="241300" cy="221996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7104874" y="3184462"/>
            <a:ext cx="1380737" cy="525820"/>
            <a:chOff x="6679741" y="2960330"/>
            <a:chExt cx="1380737" cy="52582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93" y="3264154"/>
              <a:ext cx="241300" cy="221996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178" y="3255018"/>
              <a:ext cx="241300" cy="221996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729200"/>
              </p:ext>
            </p:extLst>
          </p:nvPr>
        </p:nvGraphicFramePr>
        <p:xfrm>
          <a:off x="800100" y="1200150"/>
          <a:ext cx="4000500" cy="321017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57200"/>
                <a:gridCol w="1714500"/>
                <a:gridCol w="1828800"/>
              </a:tblGrid>
              <a:tr h="619374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D0C07"/>
                          </a:solidFill>
                          <a:latin typeface="Orly's Font 2"/>
                          <a:cs typeface="Orly's Font 2"/>
                        </a:rPr>
                        <a:t>Ways</a:t>
                      </a:r>
                      <a:r>
                        <a:rPr lang="en-US" sz="3200" baseline="0" dirty="0" smtClean="0">
                          <a:solidFill>
                            <a:srgbClr val="0D0C07"/>
                          </a:solidFill>
                          <a:latin typeface="Orly's Font 2"/>
                          <a:cs typeface="Orly's Font 2"/>
                        </a:rPr>
                        <a:t> to make 37</a:t>
                      </a:r>
                      <a:endParaRPr lang="en-US" sz="3200" dirty="0">
                        <a:solidFill>
                          <a:srgbClr val="0D0C07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9326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>
                            <a:glow rad="76200">
                              <a:schemeClr val="accent6">
                                <a:alpha val="75000"/>
                              </a:schemeClr>
                            </a:glow>
                          </a:effectLst>
                          <a:latin typeface="Orly's Font 2"/>
                          <a:cs typeface="Orly's Font 2"/>
                        </a:rPr>
                        <a:t>tens</a:t>
                      </a:r>
                      <a:endParaRPr lang="en-US" sz="2800" dirty="0">
                        <a:solidFill>
                          <a:schemeClr val="tx1"/>
                        </a:solidFill>
                        <a:effectLst>
                          <a:glow rad="76200">
                            <a:schemeClr val="accent6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>
                    <a:solidFill>
                      <a:schemeClr val="accent6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>
                            <a:glow rad="76200">
                              <a:schemeClr val="accent4">
                                <a:alpha val="75000"/>
                              </a:schemeClr>
                            </a:glow>
                          </a:effectLst>
                          <a:latin typeface="Orly's Font 2"/>
                          <a:cs typeface="Orly's Font 2"/>
                        </a:rPr>
                        <a:t> ones</a:t>
                      </a:r>
                      <a:endParaRPr lang="en-US" sz="2800" dirty="0">
                        <a:solidFill>
                          <a:schemeClr val="tx1"/>
                        </a:solidFill>
                        <a:effectLst>
                          <a:glow rad="76200">
                            <a:schemeClr val="accent4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>
                    <a:solidFill>
                      <a:schemeClr val="accent4">
                        <a:alpha val="40000"/>
                      </a:schemeClr>
                    </a:solidFill>
                  </a:tcPr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1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accent4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2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3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4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9" name="Rectangle 118"/>
          <p:cNvSpPr/>
          <p:nvPr/>
        </p:nvSpPr>
        <p:spPr>
          <a:xfrm>
            <a:off x="6057900" y="171450"/>
            <a:ext cx="914400" cy="33147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6972300" y="171450"/>
            <a:ext cx="1485900" cy="21820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8" name="Text Placeholder 2"/>
          <p:cNvSpPr txBox="1">
            <a:spLocks/>
          </p:cNvSpPr>
          <p:nvPr/>
        </p:nvSpPr>
        <p:spPr bwMode="auto">
          <a:xfrm>
            <a:off x="1321259" y="23431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3 tens  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7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6972300" y="1543050"/>
            <a:ext cx="1508760" cy="1943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6094476" y="1543050"/>
            <a:ext cx="566503" cy="19431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5" name="Text Placeholder 2"/>
          <p:cNvSpPr txBox="1">
            <a:spLocks/>
          </p:cNvSpPr>
          <p:nvPr/>
        </p:nvSpPr>
        <p:spPr bwMode="auto">
          <a:xfrm>
            <a:off x="1266437" y="2850698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2 tens   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7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7018020" y="1428750"/>
            <a:ext cx="1508760" cy="2628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6052295" y="1463040"/>
            <a:ext cx="468411" cy="213741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8" name="Text Placeholder 2"/>
          <p:cNvSpPr txBox="1">
            <a:spLocks/>
          </p:cNvSpPr>
          <p:nvPr/>
        </p:nvSpPr>
        <p:spPr bwMode="auto">
          <a:xfrm>
            <a:off x="1344189" y="33718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1 ten  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27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grpSp>
        <p:nvGrpSpPr>
          <p:cNvPr id="139" name="Group 138"/>
          <p:cNvGrpSpPr/>
          <p:nvPr/>
        </p:nvGrpSpPr>
        <p:grpSpPr>
          <a:xfrm>
            <a:off x="7132285" y="3902138"/>
            <a:ext cx="1380737" cy="525820"/>
            <a:chOff x="6679741" y="2960330"/>
            <a:chExt cx="1380737" cy="52582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142" name="Picture 1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93" y="3264154"/>
              <a:ext cx="241300" cy="221996"/>
            </a:xfrm>
            <a:prstGeom prst="rect">
              <a:avLst/>
            </a:prstGeom>
          </p:spPr>
        </p:pic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178" y="3255018"/>
              <a:ext cx="241300" cy="221996"/>
            </a:xfrm>
            <a:prstGeom prst="rect">
              <a:avLst/>
            </a:prstGeom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146" name="Picture 1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148" name="Picture 1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sp>
        <p:nvSpPr>
          <p:cNvPr id="150" name="Text Placeholder 2"/>
          <p:cNvSpPr txBox="1">
            <a:spLocks/>
          </p:cNvSpPr>
          <p:nvPr/>
        </p:nvSpPr>
        <p:spPr bwMode="auto">
          <a:xfrm>
            <a:off x="1307641" y="387733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0 tens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37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7023625" y="1497330"/>
            <a:ext cx="1508760" cy="301752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6057900" y="1495849"/>
            <a:ext cx="914400" cy="301728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61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76584E-7 4.5679E-6 L 0.11248 0.04444 " pathEditMode="relative" ptsTypes="AA">
                                      <p:cBhvr>
                                        <p:cTn id="5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6195E-6 4.5679E-6 L 0.13748 0.17778 " pathEditMode="relative" ptsTypes="AA">
                                      <p:cBhvr>
                                        <p:cTn id="9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57E-6 -4.5679E-6 L 0.16438 0.31019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0" y="15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19" grpId="0" animBg="1"/>
      <p:bldP spid="119" grpId="1" animBg="1"/>
      <p:bldP spid="120" grpId="0" animBg="1"/>
      <p:bldP spid="120" grpId="1" animBg="1"/>
      <p:bldP spid="128" grpId="0"/>
      <p:bldP spid="133" grpId="0" animBg="1"/>
      <p:bldP spid="133" grpId="1" animBg="1"/>
      <p:bldP spid="134" grpId="0" animBg="1"/>
      <p:bldP spid="134" grpId="1" animBg="1"/>
      <p:bldP spid="135" grpId="0"/>
      <p:bldP spid="136" grpId="0" animBg="1"/>
      <p:bldP spid="136" grpId="1" animBg="1"/>
      <p:bldP spid="137" grpId="0" animBg="1"/>
      <p:bldP spid="137" grpId="1" animBg="1"/>
      <p:bldP spid="138" grpId="0"/>
      <p:bldP spid="150" grpId="0"/>
      <p:bldP spid="151" grpId="0" animBg="1"/>
      <p:bldP spid="151" grpId="1" animBg="1"/>
      <p:bldP spid="152" grpId="0" animBg="1"/>
      <p:bldP spid="15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0060" y="971550"/>
            <a:ext cx="83210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how to find many combinations for the same number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grouping and ungrouping.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086600" y="1885950"/>
            <a:ext cx="1371600" cy="231132"/>
            <a:chOff x="6679741" y="3714750"/>
            <a:chExt cx="1371600" cy="2311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3714750"/>
              <a:ext cx="241300" cy="22199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3714750"/>
              <a:ext cx="241300" cy="221996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3714750"/>
              <a:ext cx="241300" cy="221996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3723886"/>
              <a:ext cx="241300" cy="221996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3714750"/>
              <a:ext cx="241300" cy="221996"/>
            </a:xfrm>
            <a:prstGeom prst="rect">
              <a:avLst/>
            </a:prstGeom>
          </p:spPr>
        </p:pic>
      </p:grp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172200" y="285750"/>
            <a:ext cx="17145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rgbClr val="000000"/>
                </a:solidFill>
                <a:latin typeface="Orly's Font 2" pitchFamily="66" charset="0"/>
              </a:rPr>
              <a:t>25</a:t>
            </a:r>
            <a:endParaRPr lang="en-US" sz="8800" dirty="0">
              <a:solidFill>
                <a:srgbClr val="000000"/>
              </a:solidFill>
              <a:latin typeface="Orly's Font 2" pitchFamily="66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6418690" y="1873566"/>
            <a:ext cx="201573" cy="1612584"/>
          </a:xfrm>
          <a:prstGeom prst="rect">
            <a:avLst/>
          </a:prstGeom>
          <a:noFill/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670604" y="1885950"/>
            <a:ext cx="201573" cy="1612584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7086600" y="2571750"/>
            <a:ext cx="1380737" cy="525820"/>
            <a:chOff x="6679741" y="2960330"/>
            <a:chExt cx="1380737" cy="525820"/>
          </a:xfrm>
        </p:grpSpPr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93" y="3264154"/>
              <a:ext cx="241300" cy="221996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178" y="3255018"/>
              <a:ext cx="241300" cy="221996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7104874" y="3298762"/>
            <a:ext cx="1380737" cy="525820"/>
            <a:chOff x="6679741" y="2960330"/>
            <a:chExt cx="1380737" cy="52582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93" y="3264154"/>
              <a:ext cx="241300" cy="221996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178" y="3255018"/>
              <a:ext cx="241300" cy="221996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sp>
        <p:nvSpPr>
          <p:cNvPr id="119" name="Rectangle 118"/>
          <p:cNvSpPr/>
          <p:nvPr/>
        </p:nvSpPr>
        <p:spPr>
          <a:xfrm>
            <a:off x="6172200" y="317826"/>
            <a:ext cx="914400" cy="33147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7086600" y="317826"/>
            <a:ext cx="1485900" cy="21820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6912864" y="1666486"/>
            <a:ext cx="1659636" cy="1943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6400800" y="1657350"/>
            <a:ext cx="267993" cy="19431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7025834" y="1657350"/>
            <a:ext cx="1508760" cy="22860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6057900" y="1657350"/>
            <a:ext cx="914400" cy="22860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52426"/>
              </p:ext>
            </p:extLst>
          </p:nvPr>
        </p:nvGraphicFramePr>
        <p:xfrm>
          <a:off x="800100" y="1200150"/>
          <a:ext cx="4000500" cy="269201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57200"/>
                <a:gridCol w="1714500"/>
                <a:gridCol w="1828800"/>
              </a:tblGrid>
              <a:tr h="619374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0D0C07"/>
                          </a:solidFill>
                          <a:latin typeface="Orly's Font 2"/>
                          <a:cs typeface="Orly's Font 2"/>
                        </a:rPr>
                        <a:t>Ways</a:t>
                      </a:r>
                      <a:r>
                        <a:rPr lang="en-US" sz="3200" baseline="0" dirty="0" smtClean="0">
                          <a:solidFill>
                            <a:srgbClr val="0D0C07"/>
                          </a:solidFill>
                          <a:latin typeface="Orly's Font 2"/>
                          <a:cs typeface="Orly's Font 2"/>
                        </a:rPr>
                        <a:t> to make 25</a:t>
                      </a:r>
                      <a:endParaRPr lang="en-US" sz="3200" dirty="0">
                        <a:solidFill>
                          <a:srgbClr val="0D0C07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9326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>
                            <a:glow rad="76200">
                              <a:schemeClr val="accent6">
                                <a:alpha val="75000"/>
                              </a:schemeClr>
                            </a:glow>
                          </a:effectLst>
                          <a:latin typeface="Orly's Font 2"/>
                          <a:cs typeface="Orly's Font 2"/>
                        </a:rPr>
                        <a:t>tens</a:t>
                      </a:r>
                      <a:endParaRPr lang="en-US" sz="2800" dirty="0">
                        <a:solidFill>
                          <a:schemeClr val="tx1"/>
                        </a:solidFill>
                        <a:effectLst>
                          <a:glow rad="76200">
                            <a:schemeClr val="accent6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>
                    <a:solidFill>
                      <a:schemeClr val="accent6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>
                            <a:glow rad="76200">
                              <a:schemeClr val="accent4">
                                <a:alpha val="75000"/>
                              </a:schemeClr>
                            </a:glow>
                          </a:effectLst>
                          <a:latin typeface="Orly's Font 2"/>
                          <a:cs typeface="Orly's Font 2"/>
                        </a:rPr>
                        <a:t> ones</a:t>
                      </a:r>
                      <a:endParaRPr lang="en-US" sz="2800" dirty="0">
                        <a:solidFill>
                          <a:schemeClr val="tx1"/>
                        </a:solidFill>
                        <a:effectLst>
                          <a:glow rad="76200">
                            <a:schemeClr val="accent4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>
                    <a:solidFill>
                      <a:schemeClr val="accent4">
                        <a:alpha val="40000"/>
                      </a:schemeClr>
                    </a:solidFill>
                  </a:tcPr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1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accent4">
                              <a:alpha val="75000"/>
                            </a:schemeClr>
                          </a:glow>
                        </a:effectLst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2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  <a:tr h="50238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/>
                          <a:cs typeface="Orly's Font 2"/>
                        </a:rPr>
                        <a:t>3</a:t>
                      </a:r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/>
                        <a:cs typeface="Orly's Font 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8" name="Text Placeholder 2"/>
          <p:cNvSpPr txBox="1">
            <a:spLocks/>
          </p:cNvSpPr>
          <p:nvPr/>
        </p:nvSpPr>
        <p:spPr bwMode="auto">
          <a:xfrm>
            <a:off x="1321259" y="23431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tens  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5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sp>
        <p:nvSpPr>
          <p:cNvPr id="135" name="Text Placeholder 2"/>
          <p:cNvSpPr txBox="1">
            <a:spLocks/>
          </p:cNvSpPr>
          <p:nvPr/>
        </p:nvSpPr>
        <p:spPr bwMode="auto">
          <a:xfrm>
            <a:off x="1371600" y="2850698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1 ten   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15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  <p:sp>
        <p:nvSpPr>
          <p:cNvPr id="138" name="Text Placeholder 2"/>
          <p:cNvSpPr txBox="1">
            <a:spLocks/>
          </p:cNvSpPr>
          <p:nvPr/>
        </p:nvSpPr>
        <p:spPr bwMode="auto">
          <a:xfrm>
            <a:off x="1344189" y="33718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6">
                      <a:alpha val="75000"/>
                    </a:schemeClr>
                  </a:glow>
                </a:effectLst>
                <a:latin typeface="Orly's Font 2" pitchFamily="66" charset="0"/>
              </a:rPr>
              <a:t> 0 tens    </a:t>
            </a:r>
            <a:r>
              <a:rPr lang="en-US" sz="2800" dirty="0" smtClean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25 </a:t>
            </a:r>
            <a:r>
              <a:rPr lang="en-US" sz="2800" dirty="0">
                <a:solidFill>
                  <a:srgbClr val="0D0C07"/>
                </a:solidFill>
                <a:effectLst>
                  <a:glow rad="76200">
                    <a:schemeClr val="accent4">
                      <a:alpha val="75000"/>
                    </a:schemeClr>
                  </a:glow>
                </a:effectLst>
                <a:latin typeface="Orly's Font 2" pitchFamily="66" charset="0"/>
              </a:rPr>
              <a:t>ones </a:t>
            </a:r>
          </a:p>
        </p:txBody>
      </p:sp>
    </p:spTree>
    <p:extLst>
      <p:ext uri="{BB962C8B-B14F-4D97-AF65-F5344CB8AC3E}">
        <p14:creationId xmlns:p14="http://schemas.microsoft.com/office/powerpoint/2010/main" val="3117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76584E-7 4.5679E-6 L 0.11248 0.04444 " pathEditMode="relative" ptsTypes="AA">
                                      <p:cBhvr>
                                        <p:cTn id="5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6195E-6 4.5679E-6 L 0.13748 0.17778 " pathEditMode="relative" ptsTypes="AA">
                                      <p:cBhvr>
                                        <p:cTn id="8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19" grpId="0" animBg="1"/>
      <p:bldP spid="119" grpId="1" animBg="1"/>
      <p:bldP spid="120" grpId="0" animBg="1"/>
      <p:bldP spid="120" grpId="1" animBg="1"/>
      <p:bldP spid="133" grpId="0" animBg="1"/>
      <p:bldP spid="133" grpId="1" animBg="1"/>
      <p:bldP spid="134" grpId="0" animBg="1"/>
      <p:bldP spid="134" grpId="1" animBg="1"/>
      <p:bldP spid="136" grpId="0" animBg="1"/>
      <p:bldP spid="136" grpId="1" animBg="1"/>
      <p:bldP spid="137" grpId="0" animBg="1"/>
      <p:bldP spid="137" grpId="1" animBg="1"/>
      <p:bldP spid="128" grpId="0"/>
      <p:bldP spid="135" grpId="0"/>
      <p:bldP spid="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1081028"/>
            <a:ext cx="817245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>
                <a:solidFill>
                  <a:schemeClr val="accent5"/>
                </a:solidFill>
                <a:latin typeface="Orly's Font 2"/>
                <a:cs typeface="Orly's Font 2"/>
              </a:rPr>
              <a:t>how to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find many combinations for the same number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grouping and ungrouping. 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106299" y="857250"/>
            <a:ext cx="9266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Grouping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– trade in for group of equal value.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05140" y="1657350"/>
            <a:ext cx="1128531" cy="444175"/>
            <a:chOff x="2605140" y="1657350"/>
            <a:chExt cx="1128531" cy="444175"/>
          </a:xfrm>
        </p:grpSpPr>
        <p:sp>
          <p:nvSpPr>
            <p:cNvPr id="271" name="Cube 270"/>
            <p:cNvSpPr>
              <a:spLocks noChangeAspect="1"/>
            </p:cNvSpPr>
            <p:nvPr/>
          </p:nvSpPr>
          <p:spPr>
            <a:xfrm>
              <a:off x="2605140" y="1669693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>
              <a:spLocks noChangeAspect="1"/>
            </p:cNvSpPr>
            <p:nvPr/>
          </p:nvSpPr>
          <p:spPr>
            <a:xfrm>
              <a:off x="2839790" y="1670859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>
              <a:spLocks noChangeAspect="1"/>
            </p:cNvSpPr>
            <p:nvPr/>
          </p:nvSpPr>
          <p:spPr>
            <a:xfrm>
              <a:off x="3074594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>
              <a:spLocks noChangeAspect="1"/>
            </p:cNvSpPr>
            <p:nvPr/>
          </p:nvSpPr>
          <p:spPr>
            <a:xfrm>
              <a:off x="3312495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>
              <a:spLocks noChangeAspect="1"/>
            </p:cNvSpPr>
            <p:nvPr/>
          </p:nvSpPr>
          <p:spPr>
            <a:xfrm>
              <a:off x="3547299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>
              <a:spLocks noChangeAspect="1"/>
            </p:cNvSpPr>
            <p:nvPr/>
          </p:nvSpPr>
          <p:spPr>
            <a:xfrm>
              <a:off x="2605140" y="1932985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>
              <a:spLocks noChangeAspect="1"/>
            </p:cNvSpPr>
            <p:nvPr/>
          </p:nvSpPr>
          <p:spPr>
            <a:xfrm>
              <a:off x="2839790" y="1922462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>
              <a:spLocks noChangeAspect="1"/>
            </p:cNvSpPr>
            <p:nvPr/>
          </p:nvSpPr>
          <p:spPr>
            <a:xfrm>
              <a:off x="3074594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>
              <a:spLocks noChangeAspect="1"/>
            </p:cNvSpPr>
            <p:nvPr/>
          </p:nvSpPr>
          <p:spPr>
            <a:xfrm>
              <a:off x="3312495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Cube 279"/>
            <p:cNvSpPr>
              <a:spLocks noChangeAspect="1"/>
            </p:cNvSpPr>
            <p:nvPr/>
          </p:nvSpPr>
          <p:spPr>
            <a:xfrm>
              <a:off x="3547299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27" name="Group 326"/>
          <p:cNvGrpSpPr>
            <a:grpSpLocks noChangeAspect="1"/>
          </p:cNvGrpSpPr>
          <p:nvPr/>
        </p:nvGrpSpPr>
        <p:grpSpPr>
          <a:xfrm rot="16200000" flipV="1">
            <a:off x="3073862" y="3144739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28" name="Cube 32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9" name="Cube 32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0" name="Cube 32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1" name="Cube 33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2" name="Cube 33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3" name="Cube 33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4" name="Cube 33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5" name="Cube 33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6" name="Cube 33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7" name="Cube 33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1" name="Group 370"/>
          <p:cNvGrpSpPr>
            <a:grpSpLocks noChangeAspect="1"/>
          </p:cNvGrpSpPr>
          <p:nvPr/>
        </p:nvGrpSpPr>
        <p:grpSpPr>
          <a:xfrm rot="16200000" flipV="1">
            <a:off x="5990839" y="115291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72" name="Cube 37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0" name="Cube 37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1" name="Cube 38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93" name="Text Placeholder 2"/>
          <p:cNvSpPr txBox="1">
            <a:spLocks/>
          </p:cNvSpPr>
          <p:nvPr/>
        </p:nvSpPr>
        <p:spPr bwMode="auto">
          <a:xfrm>
            <a:off x="-693801" y="2391430"/>
            <a:ext cx="92663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Ungrouping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– breaking apart into a smaller parts of equal value.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000500" y="1885950"/>
            <a:ext cx="11430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4" name="Straight Arrow Connector 2493"/>
          <p:cNvCxnSpPr/>
          <p:nvPr/>
        </p:nvCxnSpPr>
        <p:spPr>
          <a:xfrm>
            <a:off x="4101073" y="3829050"/>
            <a:ext cx="11430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95" name="Group 2494"/>
          <p:cNvGrpSpPr/>
          <p:nvPr/>
        </p:nvGrpSpPr>
        <p:grpSpPr>
          <a:xfrm>
            <a:off x="5701273" y="3600450"/>
            <a:ext cx="1128531" cy="444175"/>
            <a:chOff x="2605140" y="1657350"/>
            <a:chExt cx="1128531" cy="444175"/>
          </a:xfrm>
        </p:grpSpPr>
        <p:sp>
          <p:nvSpPr>
            <p:cNvPr id="2496" name="Cube 2495"/>
            <p:cNvSpPr>
              <a:spLocks noChangeAspect="1"/>
            </p:cNvSpPr>
            <p:nvPr/>
          </p:nvSpPr>
          <p:spPr>
            <a:xfrm>
              <a:off x="2605140" y="1669693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7" name="Cube 2496"/>
            <p:cNvSpPr>
              <a:spLocks noChangeAspect="1"/>
            </p:cNvSpPr>
            <p:nvPr/>
          </p:nvSpPr>
          <p:spPr>
            <a:xfrm>
              <a:off x="2839790" y="1670859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8" name="Cube 2497"/>
            <p:cNvSpPr>
              <a:spLocks noChangeAspect="1"/>
            </p:cNvSpPr>
            <p:nvPr/>
          </p:nvSpPr>
          <p:spPr>
            <a:xfrm>
              <a:off x="3074594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9" name="Cube 2498"/>
            <p:cNvSpPr>
              <a:spLocks noChangeAspect="1"/>
            </p:cNvSpPr>
            <p:nvPr/>
          </p:nvSpPr>
          <p:spPr>
            <a:xfrm>
              <a:off x="3312495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0" name="Cube 2499"/>
            <p:cNvSpPr>
              <a:spLocks noChangeAspect="1"/>
            </p:cNvSpPr>
            <p:nvPr/>
          </p:nvSpPr>
          <p:spPr>
            <a:xfrm>
              <a:off x="3547299" y="16573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1" name="Cube 2500"/>
            <p:cNvSpPr>
              <a:spLocks noChangeAspect="1"/>
            </p:cNvSpPr>
            <p:nvPr/>
          </p:nvSpPr>
          <p:spPr>
            <a:xfrm>
              <a:off x="2605140" y="1932985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2" name="Cube 2501"/>
            <p:cNvSpPr>
              <a:spLocks noChangeAspect="1"/>
            </p:cNvSpPr>
            <p:nvPr/>
          </p:nvSpPr>
          <p:spPr>
            <a:xfrm>
              <a:off x="2839790" y="1922462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3" name="Cube 2502"/>
            <p:cNvSpPr>
              <a:spLocks noChangeAspect="1"/>
            </p:cNvSpPr>
            <p:nvPr/>
          </p:nvSpPr>
          <p:spPr>
            <a:xfrm>
              <a:off x="3074594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4" name="Cube 2503"/>
            <p:cNvSpPr>
              <a:spLocks noChangeAspect="1"/>
            </p:cNvSpPr>
            <p:nvPr/>
          </p:nvSpPr>
          <p:spPr>
            <a:xfrm>
              <a:off x="3312495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5" name="Cube 2504"/>
            <p:cNvSpPr>
              <a:spLocks noChangeAspect="1"/>
            </p:cNvSpPr>
            <p:nvPr/>
          </p:nvSpPr>
          <p:spPr>
            <a:xfrm>
              <a:off x="3547299" y="192835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2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42900" y="857250"/>
            <a:ext cx="84239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can only be made with a couple combinations.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68715" y="2457450"/>
            <a:ext cx="2057400" cy="914400"/>
            <a:chOff x="1143000" y="2571750"/>
            <a:chExt cx="2057400" cy="914400"/>
          </a:xfrm>
        </p:grpSpPr>
        <p:sp>
          <p:nvSpPr>
            <p:cNvPr id="2" name="Process 1"/>
            <p:cNvSpPr/>
            <p:nvPr/>
          </p:nvSpPr>
          <p:spPr>
            <a:xfrm>
              <a:off x="1143000" y="2571750"/>
              <a:ext cx="2057400" cy="914400"/>
            </a:xfrm>
            <a:prstGeom prst="flowChartProcess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" name="Connector 2"/>
            <p:cNvSpPr/>
            <p:nvPr/>
          </p:nvSpPr>
          <p:spPr>
            <a:xfrm>
              <a:off x="1600200" y="2571750"/>
              <a:ext cx="1106424" cy="914400"/>
            </a:xfrm>
            <a:prstGeom prst="flowChartConnector">
              <a:avLst/>
            </a:prstGeom>
            <a:solidFill>
              <a:srgbClr val="8DC63F"/>
            </a:solidFill>
            <a:ln w="38100">
              <a:solidFill>
                <a:srgbClr val="5E9732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500" y="2686050"/>
              <a:ext cx="342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6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$</a:t>
              </a:r>
              <a:endParaRPr lang="en-US" sz="3600" dirty="0" smtClean="0">
                <a:solidFill>
                  <a:schemeClr val="accent6">
                    <a:lumMod val="50000"/>
                  </a:schemeClr>
                </a:solidFill>
                <a:latin typeface="Book Antiqua"/>
                <a:ea typeface="Verdana" pitchFamily="34" charset="0"/>
                <a:cs typeface="Book Antiqu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70511" y="2658642"/>
              <a:ext cx="339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accent6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099006" y="2488109"/>
            <a:ext cx="6728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=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000500" y="1771650"/>
            <a:ext cx="3721559" cy="2743200"/>
            <a:chOff x="4000500" y="1771650"/>
            <a:chExt cx="3721559" cy="2743200"/>
          </a:xfrm>
        </p:grpSpPr>
        <p:grpSp>
          <p:nvGrpSpPr>
            <p:cNvPr id="7" name="Group 6"/>
            <p:cNvGrpSpPr/>
            <p:nvPr/>
          </p:nvGrpSpPr>
          <p:grpSpPr>
            <a:xfrm>
              <a:off x="4000500" y="2320066"/>
              <a:ext cx="457200" cy="507832"/>
              <a:chOff x="4000500" y="2320066"/>
              <a:chExt cx="457200" cy="507832"/>
            </a:xfrm>
          </p:grpSpPr>
          <p:sp>
            <p:nvSpPr>
              <p:cNvPr id="6" name="Connector 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4457700" y="2114550"/>
              <a:ext cx="457200" cy="507832"/>
              <a:chOff x="4000500" y="2320066"/>
              <a:chExt cx="457200" cy="507832"/>
            </a:xfrm>
          </p:grpSpPr>
          <p:sp>
            <p:nvSpPr>
              <p:cNvPr id="27" name="Connector 2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000500" y="2864018"/>
              <a:ext cx="457200" cy="507832"/>
              <a:chOff x="4000500" y="2320066"/>
              <a:chExt cx="457200" cy="507832"/>
            </a:xfrm>
          </p:grpSpPr>
          <p:sp>
            <p:nvSpPr>
              <p:cNvPr id="31" name="Connector 3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4457700" y="2658502"/>
              <a:ext cx="457200" cy="507832"/>
              <a:chOff x="4000500" y="2320066"/>
              <a:chExt cx="457200" cy="507832"/>
            </a:xfrm>
          </p:grpSpPr>
          <p:sp>
            <p:nvSpPr>
              <p:cNvPr id="34" name="Connector 3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4914900" y="2434366"/>
              <a:ext cx="457200" cy="507832"/>
              <a:chOff x="4000500" y="2320066"/>
              <a:chExt cx="457200" cy="507832"/>
            </a:xfrm>
          </p:grpSpPr>
          <p:sp>
            <p:nvSpPr>
              <p:cNvPr id="37" name="Connector 3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372100" y="2228850"/>
              <a:ext cx="457200" cy="507832"/>
              <a:chOff x="4000500" y="2320066"/>
              <a:chExt cx="457200" cy="507832"/>
            </a:xfrm>
          </p:grpSpPr>
          <p:sp>
            <p:nvSpPr>
              <p:cNvPr id="40" name="Connector 3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4914900" y="2978318"/>
              <a:ext cx="457200" cy="507832"/>
              <a:chOff x="4000500" y="2320066"/>
              <a:chExt cx="457200" cy="507832"/>
            </a:xfrm>
          </p:grpSpPr>
          <p:sp>
            <p:nvSpPr>
              <p:cNvPr id="43" name="Connector 4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5372100" y="2772802"/>
              <a:ext cx="457200" cy="507832"/>
              <a:chOff x="4000500" y="2320066"/>
              <a:chExt cx="457200" cy="507832"/>
            </a:xfrm>
          </p:grpSpPr>
          <p:sp>
            <p:nvSpPr>
              <p:cNvPr id="46" name="Connector 4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4000500" y="3348766"/>
              <a:ext cx="457200" cy="507832"/>
              <a:chOff x="4000500" y="2320066"/>
              <a:chExt cx="457200" cy="507832"/>
            </a:xfrm>
          </p:grpSpPr>
          <p:sp>
            <p:nvSpPr>
              <p:cNvPr id="49" name="Connector 4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457700" y="3143250"/>
              <a:ext cx="457200" cy="507832"/>
              <a:chOff x="4000500" y="2320066"/>
              <a:chExt cx="457200" cy="507832"/>
            </a:xfrm>
          </p:grpSpPr>
          <p:sp>
            <p:nvSpPr>
              <p:cNvPr id="52" name="Connector 5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4457700" y="3664118"/>
              <a:ext cx="457200" cy="507832"/>
              <a:chOff x="4000500" y="2320066"/>
              <a:chExt cx="457200" cy="507832"/>
            </a:xfrm>
          </p:grpSpPr>
          <p:sp>
            <p:nvSpPr>
              <p:cNvPr id="55" name="Connector 5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4914900" y="3458602"/>
              <a:ext cx="457200" cy="507832"/>
              <a:chOff x="4000500" y="2320066"/>
              <a:chExt cx="457200" cy="507832"/>
            </a:xfrm>
          </p:grpSpPr>
          <p:sp>
            <p:nvSpPr>
              <p:cNvPr id="60" name="Connector 5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343400" y="3348766"/>
              <a:ext cx="457200" cy="507832"/>
              <a:chOff x="4000500" y="2320066"/>
              <a:chExt cx="457200" cy="507832"/>
            </a:xfrm>
          </p:grpSpPr>
          <p:sp>
            <p:nvSpPr>
              <p:cNvPr id="63" name="Connector 6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4800600" y="3143250"/>
              <a:ext cx="457200" cy="507832"/>
              <a:chOff x="4000500" y="2320066"/>
              <a:chExt cx="457200" cy="507832"/>
            </a:xfrm>
          </p:grpSpPr>
          <p:sp>
            <p:nvSpPr>
              <p:cNvPr id="66" name="Connector 6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4229100" y="2864018"/>
              <a:ext cx="457200" cy="507832"/>
              <a:chOff x="4000500" y="2320066"/>
              <a:chExt cx="457200" cy="507832"/>
            </a:xfrm>
          </p:grpSpPr>
          <p:sp>
            <p:nvSpPr>
              <p:cNvPr id="69" name="Connector 6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4686300" y="2658502"/>
              <a:ext cx="457200" cy="507832"/>
              <a:chOff x="4000500" y="2320066"/>
              <a:chExt cx="457200" cy="507832"/>
            </a:xfrm>
          </p:grpSpPr>
          <p:sp>
            <p:nvSpPr>
              <p:cNvPr id="72" name="Connector 7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372100" y="3321218"/>
              <a:ext cx="457200" cy="507832"/>
              <a:chOff x="4000500" y="2320066"/>
              <a:chExt cx="457200" cy="507832"/>
            </a:xfrm>
          </p:grpSpPr>
          <p:sp>
            <p:nvSpPr>
              <p:cNvPr id="76" name="Connector 7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29300" y="3115702"/>
              <a:ext cx="457200" cy="507832"/>
              <a:chOff x="4000500" y="2320066"/>
              <a:chExt cx="457200" cy="507832"/>
            </a:xfrm>
          </p:grpSpPr>
          <p:sp>
            <p:nvSpPr>
              <p:cNvPr id="79" name="Connector 7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5829300" y="2548666"/>
              <a:ext cx="457200" cy="507832"/>
              <a:chOff x="4000500" y="2320066"/>
              <a:chExt cx="457200" cy="507832"/>
            </a:xfrm>
          </p:grpSpPr>
          <p:sp>
            <p:nvSpPr>
              <p:cNvPr id="82" name="Connector 8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6286500" y="2343150"/>
              <a:ext cx="457200" cy="507832"/>
              <a:chOff x="4000500" y="2320066"/>
              <a:chExt cx="457200" cy="507832"/>
            </a:xfrm>
          </p:grpSpPr>
          <p:sp>
            <p:nvSpPr>
              <p:cNvPr id="85" name="Connector 8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6286500" y="3435518"/>
              <a:ext cx="457200" cy="507832"/>
              <a:chOff x="4000500" y="2320066"/>
              <a:chExt cx="457200" cy="507832"/>
            </a:xfrm>
          </p:grpSpPr>
          <p:sp>
            <p:nvSpPr>
              <p:cNvPr id="88" name="Connector 8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6286500" y="2868482"/>
              <a:ext cx="457200" cy="507832"/>
              <a:chOff x="4000500" y="2320066"/>
              <a:chExt cx="457200" cy="507832"/>
            </a:xfrm>
          </p:grpSpPr>
          <p:sp>
            <p:nvSpPr>
              <p:cNvPr id="92" name="Connector 9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5372100" y="3892718"/>
              <a:ext cx="457200" cy="507832"/>
              <a:chOff x="4000500" y="2320066"/>
              <a:chExt cx="457200" cy="507832"/>
            </a:xfrm>
          </p:grpSpPr>
          <p:sp>
            <p:nvSpPr>
              <p:cNvPr id="95" name="Connector 9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5829300" y="3755334"/>
              <a:ext cx="457200" cy="507832"/>
              <a:chOff x="4000500" y="2320066"/>
              <a:chExt cx="457200" cy="507832"/>
            </a:xfrm>
          </p:grpSpPr>
          <p:sp>
            <p:nvSpPr>
              <p:cNvPr id="98" name="Connector 9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6743700" y="2635418"/>
              <a:ext cx="457200" cy="507832"/>
              <a:chOff x="4000500" y="2320066"/>
              <a:chExt cx="457200" cy="507832"/>
            </a:xfrm>
          </p:grpSpPr>
          <p:sp>
            <p:nvSpPr>
              <p:cNvPr id="101" name="Connector 10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829300" y="2000250"/>
              <a:ext cx="457200" cy="507832"/>
              <a:chOff x="4000500" y="2320066"/>
              <a:chExt cx="457200" cy="507832"/>
            </a:xfrm>
          </p:grpSpPr>
          <p:sp>
            <p:nvSpPr>
              <p:cNvPr id="104" name="Connector 10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5257800" y="2937734"/>
              <a:ext cx="457200" cy="507832"/>
              <a:chOff x="4000500" y="2320066"/>
              <a:chExt cx="457200" cy="507832"/>
            </a:xfrm>
          </p:grpSpPr>
          <p:sp>
            <p:nvSpPr>
              <p:cNvPr id="107" name="Connector 10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5715000" y="2800350"/>
              <a:ext cx="457200" cy="507832"/>
              <a:chOff x="4000500" y="2320066"/>
              <a:chExt cx="457200" cy="507832"/>
            </a:xfrm>
          </p:grpSpPr>
          <p:sp>
            <p:nvSpPr>
              <p:cNvPr id="110" name="Connector 10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>
              <a:off x="4914900" y="1885950"/>
              <a:ext cx="457200" cy="507832"/>
              <a:chOff x="4000500" y="2320066"/>
              <a:chExt cx="457200" cy="507832"/>
            </a:xfrm>
          </p:grpSpPr>
          <p:sp>
            <p:nvSpPr>
              <p:cNvPr id="113" name="Connector 11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4878352" y="3943350"/>
              <a:ext cx="457200" cy="507832"/>
              <a:chOff x="4000500" y="2320066"/>
              <a:chExt cx="457200" cy="507832"/>
            </a:xfrm>
          </p:grpSpPr>
          <p:sp>
            <p:nvSpPr>
              <p:cNvPr id="116" name="Connector 11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6286500" y="4007018"/>
              <a:ext cx="457200" cy="507832"/>
              <a:chOff x="4000500" y="2320066"/>
              <a:chExt cx="457200" cy="507832"/>
            </a:xfrm>
          </p:grpSpPr>
          <p:sp>
            <p:nvSpPr>
              <p:cNvPr id="119" name="Connector 11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>
              <a:off x="6743700" y="3714750"/>
              <a:ext cx="457200" cy="507832"/>
              <a:chOff x="4000500" y="2320066"/>
              <a:chExt cx="457200" cy="507832"/>
            </a:xfrm>
          </p:grpSpPr>
          <p:sp>
            <p:nvSpPr>
              <p:cNvPr id="122" name="Connector 12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>
              <a:off x="6679741" y="3152386"/>
              <a:ext cx="457200" cy="507832"/>
              <a:chOff x="4000500" y="2320066"/>
              <a:chExt cx="457200" cy="507832"/>
            </a:xfrm>
          </p:grpSpPr>
          <p:sp>
            <p:nvSpPr>
              <p:cNvPr id="125" name="Connector 12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27" name="Group 126"/>
            <p:cNvGrpSpPr/>
            <p:nvPr/>
          </p:nvGrpSpPr>
          <p:grpSpPr>
            <a:xfrm>
              <a:off x="6743700" y="2114550"/>
              <a:ext cx="457200" cy="507832"/>
              <a:chOff x="4000500" y="2320066"/>
              <a:chExt cx="457200" cy="507832"/>
            </a:xfrm>
          </p:grpSpPr>
          <p:sp>
            <p:nvSpPr>
              <p:cNvPr id="128" name="Connector 12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6286500" y="1771650"/>
              <a:ext cx="457200" cy="507832"/>
              <a:chOff x="4000500" y="2320066"/>
              <a:chExt cx="457200" cy="507832"/>
            </a:xfrm>
          </p:grpSpPr>
          <p:sp>
            <p:nvSpPr>
              <p:cNvPr id="131" name="Connector 13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7264859" y="2918550"/>
              <a:ext cx="457200" cy="507832"/>
              <a:chOff x="4000500" y="2320066"/>
              <a:chExt cx="457200" cy="507832"/>
            </a:xfrm>
          </p:grpSpPr>
          <p:sp>
            <p:nvSpPr>
              <p:cNvPr id="134" name="Connector 13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7200900" y="3435518"/>
              <a:ext cx="457200" cy="507832"/>
              <a:chOff x="4000500" y="2320066"/>
              <a:chExt cx="457200" cy="507832"/>
            </a:xfrm>
          </p:grpSpPr>
          <p:sp>
            <p:nvSpPr>
              <p:cNvPr id="137" name="Connector 13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39" name="Group 138"/>
            <p:cNvGrpSpPr/>
            <p:nvPr/>
          </p:nvGrpSpPr>
          <p:grpSpPr>
            <a:xfrm>
              <a:off x="7264859" y="2397682"/>
              <a:ext cx="457200" cy="507832"/>
              <a:chOff x="4000500" y="2320066"/>
              <a:chExt cx="457200" cy="507832"/>
            </a:xfrm>
          </p:grpSpPr>
          <p:sp>
            <p:nvSpPr>
              <p:cNvPr id="140" name="Connector 13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4610100" y="3371850"/>
              <a:ext cx="457200" cy="507832"/>
              <a:chOff x="4000500" y="2320066"/>
              <a:chExt cx="457200" cy="507832"/>
            </a:xfrm>
          </p:grpSpPr>
          <p:sp>
            <p:nvSpPr>
              <p:cNvPr id="143" name="Connector 14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5524500" y="3600450"/>
              <a:ext cx="457200" cy="507832"/>
              <a:chOff x="4000500" y="2320066"/>
              <a:chExt cx="457200" cy="507832"/>
            </a:xfrm>
          </p:grpSpPr>
          <p:sp>
            <p:nvSpPr>
              <p:cNvPr id="146" name="Connector 14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5981700" y="3463066"/>
              <a:ext cx="457200" cy="507832"/>
              <a:chOff x="4000500" y="2320066"/>
              <a:chExt cx="457200" cy="507832"/>
            </a:xfrm>
          </p:grpSpPr>
          <p:sp>
            <p:nvSpPr>
              <p:cNvPr id="149" name="Connector 14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5030752" y="3651082"/>
              <a:ext cx="457200" cy="507832"/>
              <a:chOff x="4000500" y="2320066"/>
              <a:chExt cx="457200" cy="507832"/>
            </a:xfrm>
          </p:grpSpPr>
          <p:sp>
            <p:nvSpPr>
              <p:cNvPr id="152" name="Connector 15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6896100" y="3422482"/>
              <a:ext cx="457200" cy="507832"/>
              <a:chOff x="4000500" y="2320066"/>
              <a:chExt cx="457200" cy="507832"/>
            </a:xfrm>
          </p:grpSpPr>
          <p:sp>
            <p:nvSpPr>
              <p:cNvPr id="155" name="Connector 15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TextBox 15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6236159" y="2521118"/>
              <a:ext cx="457200" cy="507832"/>
              <a:chOff x="4000500" y="2320066"/>
              <a:chExt cx="457200" cy="507832"/>
            </a:xfrm>
          </p:grpSpPr>
          <p:sp>
            <p:nvSpPr>
              <p:cNvPr id="158" name="Connector 15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6236159" y="3600450"/>
              <a:ext cx="457200" cy="507832"/>
              <a:chOff x="4000500" y="2320066"/>
              <a:chExt cx="457200" cy="507832"/>
            </a:xfrm>
          </p:grpSpPr>
          <p:sp>
            <p:nvSpPr>
              <p:cNvPr id="161" name="Connector 16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6172200" y="3038086"/>
              <a:ext cx="457200" cy="507832"/>
              <a:chOff x="4000500" y="2320066"/>
              <a:chExt cx="457200" cy="507832"/>
            </a:xfrm>
          </p:grpSpPr>
          <p:sp>
            <p:nvSpPr>
              <p:cNvPr id="164" name="Connector 16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66" name="Group 165"/>
            <p:cNvGrpSpPr/>
            <p:nvPr/>
          </p:nvGrpSpPr>
          <p:grpSpPr>
            <a:xfrm>
              <a:off x="6236159" y="2000250"/>
              <a:ext cx="457200" cy="507832"/>
              <a:chOff x="4000500" y="2320066"/>
              <a:chExt cx="457200" cy="507832"/>
            </a:xfrm>
          </p:grpSpPr>
          <p:sp>
            <p:nvSpPr>
              <p:cNvPr id="167" name="Connector 16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6757318" y="2804250"/>
              <a:ext cx="457200" cy="507832"/>
              <a:chOff x="4000500" y="2320066"/>
              <a:chExt cx="457200" cy="507832"/>
            </a:xfrm>
          </p:grpSpPr>
          <p:sp>
            <p:nvSpPr>
              <p:cNvPr id="170" name="Connector 16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6693359" y="3321218"/>
              <a:ext cx="457200" cy="507832"/>
              <a:chOff x="4000500" y="2320066"/>
              <a:chExt cx="457200" cy="507832"/>
            </a:xfrm>
          </p:grpSpPr>
          <p:sp>
            <p:nvSpPr>
              <p:cNvPr id="173" name="Connector 17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>
              <a:off x="6757318" y="2283382"/>
              <a:ext cx="457200" cy="507832"/>
              <a:chOff x="4000500" y="2320066"/>
              <a:chExt cx="457200" cy="507832"/>
            </a:xfrm>
          </p:grpSpPr>
          <p:sp>
            <p:nvSpPr>
              <p:cNvPr id="176" name="Connector 17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78" name="Group 177"/>
            <p:cNvGrpSpPr/>
            <p:nvPr/>
          </p:nvGrpSpPr>
          <p:grpSpPr>
            <a:xfrm>
              <a:off x="6388559" y="3308182"/>
              <a:ext cx="457200" cy="507832"/>
              <a:chOff x="4000500" y="2320066"/>
              <a:chExt cx="457200" cy="507832"/>
            </a:xfrm>
          </p:grpSpPr>
          <p:sp>
            <p:nvSpPr>
              <p:cNvPr id="179" name="Connector 17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81" name="Group 180"/>
            <p:cNvGrpSpPr/>
            <p:nvPr/>
          </p:nvGrpSpPr>
          <p:grpSpPr>
            <a:xfrm>
              <a:off x="4343400" y="2635418"/>
              <a:ext cx="457200" cy="507832"/>
              <a:chOff x="4000500" y="2320066"/>
              <a:chExt cx="457200" cy="507832"/>
            </a:xfrm>
          </p:grpSpPr>
          <p:sp>
            <p:nvSpPr>
              <p:cNvPr id="182" name="Connector 18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5715000" y="2521118"/>
              <a:ext cx="457200" cy="507832"/>
              <a:chOff x="4000500" y="2320066"/>
              <a:chExt cx="457200" cy="507832"/>
            </a:xfrm>
          </p:grpSpPr>
          <p:sp>
            <p:nvSpPr>
              <p:cNvPr id="185" name="Connector 18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TextBox 18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4800600" y="2406818"/>
              <a:ext cx="457200" cy="507832"/>
              <a:chOff x="4000500" y="2320066"/>
              <a:chExt cx="457200" cy="507832"/>
            </a:xfrm>
          </p:grpSpPr>
          <p:sp>
            <p:nvSpPr>
              <p:cNvPr id="188" name="Connector 18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6629400" y="2635418"/>
              <a:ext cx="457200" cy="507832"/>
              <a:chOff x="4000500" y="2320066"/>
              <a:chExt cx="457200" cy="507832"/>
            </a:xfrm>
          </p:grpSpPr>
          <p:sp>
            <p:nvSpPr>
              <p:cNvPr id="191" name="Connector 19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93" name="Group 192"/>
            <p:cNvGrpSpPr/>
            <p:nvPr/>
          </p:nvGrpSpPr>
          <p:grpSpPr>
            <a:xfrm>
              <a:off x="6172200" y="2292518"/>
              <a:ext cx="457200" cy="507832"/>
              <a:chOff x="4000500" y="2320066"/>
              <a:chExt cx="457200" cy="507832"/>
            </a:xfrm>
          </p:grpSpPr>
          <p:sp>
            <p:nvSpPr>
              <p:cNvPr id="194" name="Connector 19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96" name="Group 195"/>
            <p:cNvGrpSpPr/>
            <p:nvPr/>
          </p:nvGrpSpPr>
          <p:grpSpPr>
            <a:xfrm>
              <a:off x="6121859" y="2521118"/>
              <a:ext cx="457200" cy="507832"/>
              <a:chOff x="4000500" y="2320066"/>
              <a:chExt cx="457200" cy="507832"/>
            </a:xfrm>
          </p:grpSpPr>
          <p:sp>
            <p:nvSpPr>
              <p:cNvPr id="197" name="Connector 19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199" name="Group 198"/>
            <p:cNvGrpSpPr/>
            <p:nvPr/>
          </p:nvGrpSpPr>
          <p:grpSpPr>
            <a:xfrm>
              <a:off x="4343400" y="2063918"/>
              <a:ext cx="457200" cy="507832"/>
              <a:chOff x="4000500" y="2320066"/>
              <a:chExt cx="457200" cy="507832"/>
            </a:xfrm>
          </p:grpSpPr>
          <p:sp>
            <p:nvSpPr>
              <p:cNvPr id="200" name="Connector 19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02" name="Group 201"/>
            <p:cNvGrpSpPr/>
            <p:nvPr/>
          </p:nvGrpSpPr>
          <p:grpSpPr>
            <a:xfrm>
              <a:off x="5257800" y="2292518"/>
              <a:ext cx="457200" cy="507832"/>
              <a:chOff x="4000500" y="2320066"/>
              <a:chExt cx="457200" cy="507832"/>
            </a:xfrm>
          </p:grpSpPr>
          <p:sp>
            <p:nvSpPr>
              <p:cNvPr id="203" name="Connector 20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715000" y="2155134"/>
              <a:ext cx="457200" cy="507832"/>
              <a:chOff x="4000500" y="2320066"/>
              <a:chExt cx="457200" cy="507832"/>
            </a:xfrm>
          </p:grpSpPr>
          <p:sp>
            <p:nvSpPr>
              <p:cNvPr id="206" name="Connector 20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08" name="Group 207"/>
            <p:cNvGrpSpPr/>
            <p:nvPr/>
          </p:nvGrpSpPr>
          <p:grpSpPr>
            <a:xfrm>
              <a:off x="4764052" y="2343150"/>
              <a:ext cx="457200" cy="507832"/>
              <a:chOff x="4000500" y="2320066"/>
              <a:chExt cx="457200" cy="507832"/>
            </a:xfrm>
          </p:grpSpPr>
          <p:sp>
            <p:nvSpPr>
              <p:cNvPr id="209" name="Connector 20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11" name="Group 210"/>
            <p:cNvGrpSpPr/>
            <p:nvPr/>
          </p:nvGrpSpPr>
          <p:grpSpPr>
            <a:xfrm>
              <a:off x="6172200" y="2406818"/>
              <a:ext cx="457200" cy="507832"/>
              <a:chOff x="4000500" y="2320066"/>
              <a:chExt cx="457200" cy="507832"/>
            </a:xfrm>
          </p:grpSpPr>
          <p:sp>
            <p:nvSpPr>
              <p:cNvPr id="212" name="Connector 21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14" name="Group 213"/>
            <p:cNvGrpSpPr/>
            <p:nvPr/>
          </p:nvGrpSpPr>
          <p:grpSpPr>
            <a:xfrm>
              <a:off x="6629400" y="2114550"/>
              <a:ext cx="457200" cy="507832"/>
              <a:chOff x="4000500" y="2320066"/>
              <a:chExt cx="457200" cy="507832"/>
            </a:xfrm>
          </p:grpSpPr>
          <p:sp>
            <p:nvSpPr>
              <p:cNvPr id="215" name="Connector 21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TextBox 21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5410200" y="2000250"/>
              <a:ext cx="457200" cy="507832"/>
              <a:chOff x="4000500" y="2320066"/>
              <a:chExt cx="457200" cy="507832"/>
            </a:xfrm>
          </p:grpSpPr>
          <p:sp>
            <p:nvSpPr>
              <p:cNvPr id="218" name="Connector 21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20" name="Group 219"/>
            <p:cNvGrpSpPr/>
            <p:nvPr/>
          </p:nvGrpSpPr>
          <p:grpSpPr>
            <a:xfrm>
              <a:off x="4916452" y="2050882"/>
              <a:ext cx="457200" cy="507832"/>
              <a:chOff x="4000500" y="2320066"/>
              <a:chExt cx="457200" cy="507832"/>
            </a:xfrm>
          </p:grpSpPr>
          <p:sp>
            <p:nvSpPr>
              <p:cNvPr id="221" name="Connector 22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TextBox 22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23" name="Group 222"/>
            <p:cNvGrpSpPr/>
            <p:nvPr/>
          </p:nvGrpSpPr>
          <p:grpSpPr>
            <a:xfrm>
              <a:off x="6121859" y="2000250"/>
              <a:ext cx="457200" cy="507832"/>
              <a:chOff x="4000500" y="2320066"/>
              <a:chExt cx="457200" cy="507832"/>
            </a:xfrm>
          </p:grpSpPr>
          <p:sp>
            <p:nvSpPr>
              <p:cNvPr id="224" name="Connector 22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TextBox 22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26" name="Group 225"/>
            <p:cNvGrpSpPr/>
            <p:nvPr/>
          </p:nvGrpSpPr>
          <p:grpSpPr>
            <a:xfrm>
              <a:off x="4800600" y="3092618"/>
              <a:ext cx="457200" cy="507832"/>
              <a:chOff x="4000500" y="2320066"/>
              <a:chExt cx="457200" cy="507832"/>
            </a:xfrm>
          </p:grpSpPr>
          <p:sp>
            <p:nvSpPr>
              <p:cNvPr id="227" name="Connector 22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29" name="Group 228"/>
            <p:cNvGrpSpPr/>
            <p:nvPr/>
          </p:nvGrpSpPr>
          <p:grpSpPr>
            <a:xfrm>
              <a:off x="5715000" y="3321218"/>
              <a:ext cx="457200" cy="507832"/>
              <a:chOff x="4000500" y="2320066"/>
              <a:chExt cx="457200" cy="507832"/>
            </a:xfrm>
          </p:grpSpPr>
          <p:sp>
            <p:nvSpPr>
              <p:cNvPr id="230" name="Connector 22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TextBox 23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32" name="Group 231"/>
            <p:cNvGrpSpPr/>
            <p:nvPr/>
          </p:nvGrpSpPr>
          <p:grpSpPr>
            <a:xfrm>
              <a:off x="6172200" y="3183834"/>
              <a:ext cx="457200" cy="507832"/>
              <a:chOff x="4000500" y="2320066"/>
              <a:chExt cx="457200" cy="507832"/>
            </a:xfrm>
          </p:grpSpPr>
          <p:sp>
            <p:nvSpPr>
              <p:cNvPr id="233" name="Connector 23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TextBox 23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35" name="Group 234"/>
            <p:cNvGrpSpPr/>
            <p:nvPr/>
          </p:nvGrpSpPr>
          <p:grpSpPr>
            <a:xfrm>
              <a:off x="5221252" y="3371850"/>
              <a:ext cx="457200" cy="507832"/>
              <a:chOff x="4000500" y="2320066"/>
              <a:chExt cx="457200" cy="507832"/>
            </a:xfrm>
          </p:grpSpPr>
          <p:sp>
            <p:nvSpPr>
              <p:cNvPr id="236" name="Connector 23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TextBox 23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38" name="Group 237"/>
            <p:cNvGrpSpPr/>
            <p:nvPr/>
          </p:nvGrpSpPr>
          <p:grpSpPr>
            <a:xfrm>
              <a:off x="6629400" y="3435518"/>
              <a:ext cx="457200" cy="507832"/>
              <a:chOff x="4000500" y="2320066"/>
              <a:chExt cx="457200" cy="507832"/>
            </a:xfrm>
          </p:grpSpPr>
          <p:sp>
            <p:nvSpPr>
              <p:cNvPr id="239" name="Connector 23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TextBox 23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41" name="Group 240"/>
            <p:cNvGrpSpPr/>
            <p:nvPr/>
          </p:nvGrpSpPr>
          <p:grpSpPr>
            <a:xfrm>
              <a:off x="7086600" y="3143250"/>
              <a:ext cx="457200" cy="507832"/>
              <a:chOff x="4000500" y="2320066"/>
              <a:chExt cx="457200" cy="507832"/>
            </a:xfrm>
          </p:grpSpPr>
          <p:sp>
            <p:nvSpPr>
              <p:cNvPr id="242" name="Connector 24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TextBox 24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44" name="Group 243"/>
            <p:cNvGrpSpPr/>
            <p:nvPr/>
          </p:nvGrpSpPr>
          <p:grpSpPr>
            <a:xfrm>
              <a:off x="5867400" y="3028950"/>
              <a:ext cx="457200" cy="507832"/>
              <a:chOff x="4000500" y="2320066"/>
              <a:chExt cx="457200" cy="507832"/>
            </a:xfrm>
          </p:grpSpPr>
          <p:sp>
            <p:nvSpPr>
              <p:cNvPr id="245" name="Connector 24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TextBox 24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47" name="Group 246"/>
            <p:cNvGrpSpPr/>
            <p:nvPr/>
          </p:nvGrpSpPr>
          <p:grpSpPr>
            <a:xfrm>
              <a:off x="5373652" y="3079582"/>
              <a:ext cx="457200" cy="507832"/>
              <a:chOff x="4000500" y="2320066"/>
              <a:chExt cx="457200" cy="507832"/>
            </a:xfrm>
          </p:grpSpPr>
          <p:sp>
            <p:nvSpPr>
              <p:cNvPr id="248" name="Connector 24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TextBox 24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50" name="Group 249"/>
            <p:cNvGrpSpPr/>
            <p:nvPr/>
          </p:nvGrpSpPr>
          <p:grpSpPr>
            <a:xfrm>
              <a:off x="6579059" y="3028950"/>
              <a:ext cx="457200" cy="507832"/>
              <a:chOff x="4000500" y="2320066"/>
              <a:chExt cx="457200" cy="507832"/>
            </a:xfrm>
          </p:grpSpPr>
          <p:sp>
            <p:nvSpPr>
              <p:cNvPr id="251" name="Connector 25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TextBox 25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53" name="Group 252"/>
            <p:cNvGrpSpPr/>
            <p:nvPr/>
          </p:nvGrpSpPr>
          <p:grpSpPr>
            <a:xfrm>
              <a:off x="4572000" y="2521118"/>
              <a:ext cx="457200" cy="507832"/>
              <a:chOff x="4000500" y="2320066"/>
              <a:chExt cx="457200" cy="507832"/>
            </a:xfrm>
          </p:grpSpPr>
          <p:sp>
            <p:nvSpPr>
              <p:cNvPr id="254" name="Connector 25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TextBox 25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56" name="Group 255"/>
            <p:cNvGrpSpPr/>
            <p:nvPr/>
          </p:nvGrpSpPr>
          <p:grpSpPr>
            <a:xfrm>
              <a:off x="5486400" y="2749718"/>
              <a:ext cx="457200" cy="507832"/>
              <a:chOff x="4000500" y="2320066"/>
              <a:chExt cx="457200" cy="507832"/>
            </a:xfrm>
          </p:grpSpPr>
          <p:sp>
            <p:nvSpPr>
              <p:cNvPr id="257" name="Connector 25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TextBox 25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59" name="Group 258"/>
            <p:cNvGrpSpPr/>
            <p:nvPr/>
          </p:nvGrpSpPr>
          <p:grpSpPr>
            <a:xfrm>
              <a:off x="5943600" y="2612334"/>
              <a:ext cx="457200" cy="507832"/>
              <a:chOff x="4000500" y="2320066"/>
              <a:chExt cx="457200" cy="507832"/>
            </a:xfrm>
          </p:grpSpPr>
          <p:sp>
            <p:nvSpPr>
              <p:cNvPr id="260" name="Connector 25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TextBox 26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62" name="Group 261"/>
            <p:cNvGrpSpPr/>
            <p:nvPr/>
          </p:nvGrpSpPr>
          <p:grpSpPr>
            <a:xfrm>
              <a:off x="4992652" y="2800350"/>
              <a:ext cx="457200" cy="507832"/>
              <a:chOff x="4000500" y="2320066"/>
              <a:chExt cx="457200" cy="507832"/>
            </a:xfrm>
          </p:grpSpPr>
          <p:sp>
            <p:nvSpPr>
              <p:cNvPr id="263" name="Connector 26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TextBox 26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65" name="Group 264"/>
            <p:cNvGrpSpPr/>
            <p:nvPr/>
          </p:nvGrpSpPr>
          <p:grpSpPr>
            <a:xfrm>
              <a:off x="6400800" y="2864018"/>
              <a:ext cx="457200" cy="507832"/>
              <a:chOff x="4000500" y="2320066"/>
              <a:chExt cx="457200" cy="507832"/>
            </a:xfrm>
          </p:grpSpPr>
          <p:sp>
            <p:nvSpPr>
              <p:cNvPr id="266" name="Connector 26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TextBox 26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68" name="Group 267"/>
            <p:cNvGrpSpPr/>
            <p:nvPr/>
          </p:nvGrpSpPr>
          <p:grpSpPr>
            <a:xfrm>
              <a:off x="6858000" y="2571750"/>
              <a:ext cx="457200" cy="507832"/>
              <a:chOff x="4000500" y="2320066"/>
              <a:chExt cx="457200" cy="507832"/>
            </a:xfrm>
          </p:grpSpPr>
          <p:sp>
            <p:nvSpPr>
              <p:cNvPr id="269" name="Connector 26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TextBox 26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71" name="Group 270"/>
            <p:cNvGrpSpPr/>
            <p:nvPr/>
          </p:nvGrpSpPr>
          <p:grpSpPr>
            <a:xfrm>
              <a:off x="5638800" y="2457450"/>
              <a:ext cx="457200" cy="507832"/>
              <a:chOff x="4000500" y="2320066"/>
              <a:chExt cx="457200" cy="507832"/>
            </a:xfrm>
          </p:grpSpPr>
          <p:sp>
            <p:nvSpPr>
              <p:cNvPr id="272" name="Connector 27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TextBox 27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5145052" y="2508082"/>
              <a:ext cx="457200" cy="507832"/>
              <a:chOff x="4000500" y="2320066"/>
              <a:chExt cx="457200" cy="507832"/>
            </a:xfrm>
          </p:grpSpPr>
          <p:sp>
            <p:nvSpPr>
              <p:cNvPr id="275" name="Connector 27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TextBox 27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77" name="Group 276"/>
            <p:cNvGrpSpPr/>
            <p:nvPr/>
          </p:nvGrpSpPr>
          <p:grpSpPr>
            <a:xfrm>
              <a:off x="6350459" y="2457450"/>
              <a:ext cx="457200" cy="507832"/>
              <a:chOff x="4000500" y="2320066"/>
              <a:chExt cx="457200" cy="507832"/>
            </a:xfrm>
          </p:grpSpPr>
          <p:sp>
            <p:nvSpPr>
              <p:cNvPr id="278" name="Connector 27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TextBox 27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80" name="Group 279"/>
            <p:cNvGrpSpPr/>
            <p:nvPr/>
          </p:nvGrpSpPr>
          <p:grpSpPr>
            <a:xfrm>
              <a:off x="5257800" y="3600450"/>
              <a:ext cx="457200" cy="507832"/>
              <a:chOff x="4000500" y="2320066"/>
              <a:chExt cx="457200" cy="507832"/>
            </a:xfrm>
          </p:grpSpPr>
          <p:sp>
            <p:nvSpPr>
              <p:cNvPr id="281" name="Connector 28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TextBox 28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83" name="Group 282"/>
            <p:cNvGrpSpPr/>
            <p:nvPr/>
          </p:nvGrpSpPr>
          <p:grpSpPr>
            <a:xfrm>
              <a:off x="5029200" y="3143250"/>
              <a:ext cx="457200" cy="507832"/>
              <a:chOff x="4000500" y="2320066"/>
              <a:chExt cx="457200" cy="507832"/>
            </a:xfrm>
          </p:grpSpPr>
          <p:sp>
            <p:nvSpPr>
              <p:cNvPr id="284" name="Connector 283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TextBox 284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4572000" y="2914650"/>
              <a:ext cx="457200" cy="507832"/>
              <a:chOff x="4000500" y="2320066"/>
              <a:chExt cx="457200" cy="507832"/>
            </a:xfrm>
          </p:grpSpPr>
          <p:sp>
            <p:nvSpPr>
              <p:cNvPr id="287" name="Connector 286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TextBox 287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89" name="Group 288"/>
            <p:cNvGrpSpPr/>
            <p:nvPr/>
          </p:nvGrpSpPr>
          <p:grpSpPr>
            <a:xfrm>
              <a:off x="4343400" y="2343150"/>
              <a:ext cx="457200" cy="507832"/>
              <a:chOff x="4000500" y="2320066"/>
              <a:chExt cx="457200" cy="507832"/>
            </a:xfrm>
          </p:grpSpPr>
          <p:sp>
            <p:nvSpPr>
              <p:cNvPr id="290" name="Connector 289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TextBox 290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5372100" y="2495550"/>
              <a:ext cx="457200" cy="507832"/>
              <a:chOff x="4000500" y="2320066"/>
              <a:chExt cx="457200" cy="507832"/>
            </a:xfrm>
          </p:grpSpPr>
          <p:sp>
            <p:nvSpPr>
              <p:cNvPr id="293" name="Connector 292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TextBox 293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95" name="Group 294"/>
            <p:cNvGrpSpPr/>
            <p:nvPr/>
          </p:nvGrpSpPr>
          <p:grpSpPr>
            <a:xfrm>
              <a:off x="5943600" y="2228850"/>
              <a:ext cx="457200" cy="507832"/>
              <a:chOff x="4000500" y="2320066"/>
              <a:chExt cx="457200" cy="507832"/>
            </a:xfrm>
          </p:grpSpPr>
          <p:sp>
            <p:nvSpPr>
              <p:cNvPr id="296" name="Connector 295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TextBox 296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298" name="Group 297"/>
            <p:cNvGrpSpPr/>
            <p:nvPr/>
          </p:nvGrpSpPr>
          <p:grpSpPr>
            <a:xfrm>
              <a:off x="6096000" y="2749718"/>
              <a:ext cx="457200" cy="507832"/>
              <a:chOff x="4000500" y="2320066"/>
              <a:chExt cx="457200" cy="507832"/>
            </a:xfrm>
          </p:grpSpPr>
          <p:sp>
            <p:nvSpPr>
              <p:cNvPr id="299" name="Connector 298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TextBox 299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01" name="Group 300"/>
            <p:cNvGrpSpPr/>
            <p:nvPr/>
          </p:nvGrpSpPr>
          <p:grpSpPr>
            <a:xfrm>
              <a:off x="5600700" y="2978318"/>
              <a:ext cx="457200" cy="507832"/>
              <a:chOff x="4000500" y="2320066"/>
              <a:chExt cx="457200" cy="507832"/>
            </a:xfrm>
          </p:grpSpPr>
          <p:sp>
            <p:nvSpPr>
              <p:cNvPr id="302" name="Connector 301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TextBox 302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04" name="Group 303"/>
            <p:cNvGrpSpPr/>
            <p:nvPr/>
          </p:nvGrpSpPr>
          <p:grpSpPr>
            <a:xfrm>
              <a:off x="7010400" y="2965282"/>
              <a:ext cx="457200" cy="507832"/>
              <a:chOff x="4000500" y="2320066"/>
              <a:chExt cx="457200" cy="507832"/>
            </a:xfrm>
          </p:grpSpPr>
          <p:sp>
            <p:nvSpPr>
              <p:cNvPr id="305" name="Connector 304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TextBox 305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07" name="Group 306"/>
            <p:cNvGrpSpPr/>
            <p:nvPr/>
          </p:nvGrpSpPr>
          <p:grpSpPr>
            <a:xfrm>
              <a:off x="7200900" y="2686050"/>
              <a:ext cx="457200" cy="507832"/>
              <a:chOff x="4000500" y="2320066"/>
              <a:chExt cx="457200" cy="507832"/>
            </a:xfrm>
          </p:grpSpPr>
          <p:sp>
            <p:nvSpPr>
              <p:cNvPr id="308" name="Connector 307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TextBox 308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10" name="Group 309"/>
            <p:cNvGrpSpPr/>
            <p:nvPr/>
          </p:nvGrpSpPr>
          <p:grpSpPr>
            <a:xfrm>
              <a:off x="6972300" y="2114550"/>
              <a:ext cx="457200" cy="507832"/>
              <a:chOff x="4000500" y="2320066"/>
              <a:chExt cx="457200" cy="507832"/>
            </a:xfrm>
          </p:grpSpPr>
          <p:sp>
            <p:nvSpPr>
              <p:cNvPr id="311" name="Connector 310"/>
              <p:cNvSpPr/>
              <p:nvPr/>
            </p:nvSpPr>
            <p:spPr>
              <a:xfrm>
                <a:off x="4000500" y="2343150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TextBox 311"/>
              <p:cNvSpPr txBox="1"/>
              <p:nvPr/>
            </p:nvSpPr>
            <p:spPr>
              <a:xfrm>
                <a:off x="4064459" y="2320066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86300" y="2457450"/>
            <a:ext cx="2286000" cy="826532"/>
            <a:chOff x="4914900" y="2571750"/>
            <a:chExt cx="2286000" cy="826532"/>
          </a:xfrm>
        </p:grpSpPr>
        <p:grpSp>
          <p:nvGrpSpPr>
            <p:cNvPr id="12" name="Group 11"/>
            <p:cNvGrpSpPr/>
            <p:nvPr/>
          </p:nvGrpSpPr>
          <p:grpSpPr>
            <a:xfrm>
              <a:off x="4914900" y="2571750"/>
              <a:ext cx="457200" cy="369332"/>
              <a:chOff x="1645885" y="4031218"/>
              <a:chExt cx="457200" cy="369332"/>
            </a:xfrm>
          </p:grpSpPr>
          <p:sp>
            <p:nvSpPr>
              <p:cNvPr id="314" name="Connector 313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TextBox 312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15" name="Group 314"/>
            <p:cNvGrpSpPr/>
            <p:nvPr/>
          </p:nvGrpSpPr>
          <p:grpSpPr>
            <a:xfrm>
              <a:off x="4914900" y="3028950"/>
              <a:ext cx="457200" cy="369332"/>
              <a:chOff x="1645885" y="4031218"/>
              <a:chExt cx="457200" cy="369332"/>
            </a:xfrm>
          </p:grpSpPr>
          <p:sp>
            <p:nvSpPr>
              <p:cNvPr id="316" name="Connector 315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TextBox 316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18" name="Group 317"/>
            <p:cNvGrpSpPr/>
            <p:nvPr/>
          </p:nvGrpSpPr>
          <p:grpSpPr>
            <a:xfrm>
              <a:off x="5372100" y="2571750"/>
              <a:ext cx="457200" cy="369332"/>
              <a:chOff x="1645885" y="4031218"/>
              <a:chExt cx="457200" cy="369332"/>
            </a:xfrm>
          </p:grpSpPr>
          <p:sp>
            <p:nvSpPr>
              <p:cNvPr id="319" name="Connector 318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TextBox 319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372100" y="3028950"/>
              <a:ext cx="457200" cy="369332"/>
              <a:chOff x="1645885" y="4031218"/>
              <a:chExt cx="457200" cy="369332"/>
            </a:xfrm>
          </p:grpSpPr>
          <p:sp>
            <p:nvSpPr>
              <p:cNvPr id="322" name="Connector 321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TextBox 322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24" name="Group 323"/>
            <p:cNvGrpSpPr/>
            <p:nvPr/>
          </p:nvGrpSpPr>
          <p:grpSpPr>
            <a:xfrm>
              <a:off x="5829300" y="2571750"/>
              <a:ext cx="457200" cy="369332"/>
              <a:chOff x="1645885" y="4031218"/>
              <a:chExt cx="457200" cy="369332"/>
            </a:xfrm>
          </p:grpSpPr>
          <p:sp>
            <p:nvSpPr>
              <p:cNvPr id="325" name="Connector 324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TextBox 325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27" name="Group 326"/>
            <p:cNvGrpSpPr/>
            <p:nvPr/>
          </p:nvGrpSpPr>
          <p:grpSpPr>
            <a:xfrm>
              <a:off x="5829300" y="3028950"/>
              <a:ext cx="457200" cy="369332"/>
              <a:chOff x="1645885" y="4031218"/>
              <a:chExt cx="457200" cy="369332"/>
            </a:xfrm>
          </p:grpSpPr>
          <p:sp>
            <p:nvSpPr>
              <p:cNvPr id="328" name="Connector 327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30" name="Group 329"/>
            <p:cNvGrpSpPr/>
            <p:nvPr/>
          </p:nvGrpSpPr>
          <p:grpSpPr>
            <a:xfrm>
              <a:off x="6286500" y="2571750"/>
              <a:ext cx="457200" cy="369332"/>
              <a:chOff x="1645885" y="4031218"/>
              <a:chExt cx="457200" cy="369332"/>
            </a:xfrm>
          </p:grpSpPr>
          <p:sp>
            <p:nvSpPr>
              <p:cNvPr id="331" name="Connector 330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TextBox 331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33" name="Group 332"/>
            <p:cNvGrpSpPr/>
            <p:nvPr/>
          </p:nvGrpSpPr>
          <p:grpSpPr>
            <a:xfrm>
              <a:off x="6286500" y="3028950"/>
              <a:ext cx="457200" cy="369332"/>
              <a:chOff x="1645885" y="4031218"/>
              <a:chExt cx="457200" cy="369332"/>
            </a:xfrm>
          </p:grpSpPr>
          <p:sp>
            <p:nvSpPr>
              <p:cNvPr id="334" name="Connector 333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36" name="Group 335"/>
            <p:cNvGrpSpPr/>
            <p:nvPr/>
          </p:nvGrpSpPr>
          <p:grpSpPr>
            <a:xfrm>
              <a:off x="6743700" y="2571750"/>
              <a:ext cx="457200" cy="369332"/>
              <a:chOff x="1645885" y="4031218"/>
              <a:chExt cx="457200" cy="369332"/>
            </a:xfrm>
          </p:grpSpPr>
          <p:sp>
            <p:nvSpPr>
              <p:cNvPr id="337" name="Connector 336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TextBox 337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39" name="Group 338"/>
            <p:cNvGrpSpPr/>
            <p:nvPr/>
          </p:nvGrpSpPr>
          <p:grpSpPr>
            <a:xfrm>
              <a:off x="6743700" y="3028950"/>
              <a:ext cx="457200" cy="369332"/>
              <a:chOff x="1645885" y="4031218"/>
              <a:chExt cx="457200" cy="369332"/>
            </a:xfrm>
          </p:grpSpPr>
          <p:sp>
            <p:nvSpPr>
              <p:cNvPr id="340" name="Connector 339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-685800" y="3915942"/>
            <a:ext cx="457200" cy="370308"/>
            <a:chOff x="845785" y="4030242"/>
            <a:chExt cx="457200" cy="370308"/>
          </a:xfrm>
        </p:grpSpPr>
        <p:sp>
          <p:nvSpPr>
            <p:cNvPr id="346" name="Connector 345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351" name="Group 350"/>
          <p:cNvGrpSpPr/>
          <p:nvPr/>
        </p:nvGrpSpPr>
        <p:grpSpPr>
          <a:xfrm>
            <a:off x="4686300" y="2114550"/>
            <a:ext cx="2286000" cy="826532"/>
            <a:chOff x="4914900" y="2571750"/>
            <a:chExt cx="2286000" cy="826532"/>
          </a:xfrm>
        </p:grpSpPr>
        <p:grpSp>
          <p:nvGrpSpPr>
            <p:cNvPr id="352" name="Group 351"/>
            <p:cNvGrpSpPr/>
            <p:nvPr/>
          </p:nvGrpSpPr>
          <p:grpSpPr>
            <a:xfrm>
              <a:off x="4914900" y="2571750"/>
              <a:ext cx="457200" cy="369332"/>
              <a:chOff x="1645885" y="4031218"/>
              <a:chExt cx="457200" cy="369332"/>
            </a:xfrm>
          </p:grpSpPr>
          <p:sp>
            <p:nvSpPr>
              <p:cNvPr id="380" name="Connector 379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TextBox 380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3" name="Group 352"/>
            <p:cNvGrpSpPr/>
            <p:nvPr/>
          </p:nvGrpSpPr>
          <p:grpSpPr>
            <a:xfrm>
              <a:off x="4914900" y="3028950"/>
              <a:ext cx="457200" cy="369332"/>
              <a:chOff x="1645885" y="4031218"/>
              <a:chExt cx="457200" cy="369332"/>
            </a:xfrm>
          </p:grpSpPr>
          <p:sp>
            <p:nvSpPr>
              <p:cNvPr id="378" name="Connector 377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TextBox 378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4" name="Group 353"/>
            <p:cNvGrpSpPr/>
            <p:nvPr/>
          </p:nvGrpSpPr>
          <p:grpSpPr>
            <a:xfrm>
              <a:off x="5372100" y="2571750"/>
              <a:ext cx="457200" cy="369332"/>
              <a:chOff x="1645885" y="4031218"/>
              <a:chExt cx="457200" cy="369332"/>
            </a:xfrm>
          </p:grpSpPr>
          <p:sp>
            <p:nvSpPr>
              <p:cNvPr id="376" name="Connector 375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TextBox 376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5" name="Group 354"/>
            <p:cNvGrpSpPr/>
            <p:nvPr/>
          </p:nvGrpSpPr>
          <p:grpSpPr>
            <a:xfrm>
              <a:off x="5372100" y="3028950"/>
              <a:ext cx="457200" cy="369332"/>
              <a:chOff x="1645885" y="4031218"/>
              <a:chExt cx="457200" cy="369332"/>
            </a:xfrm>
          </p:grpSpPr>
          <p:sp>
            <p:nvSpPr>
              <p:cNvPr id="374" name="Connector 373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TextBox 374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6" name="Group 355"/>
            <p:cNvGrpSpPr/>
            <p:nvPr/>
          </p:nvGrpSpPr>
          <p:grpSpPr>
            <a:xfrm>
              <a:off x="5829300" y="2571750"/>
              <a:ext cx="457200" cy="369332"/>
              <a:chOff x="1645885" y="4031218"/>
              <a:chExt cx="457200" cy="369332"/>
            </a:xfrm>
          </p:grpSpPr>
          <p:sp>
            <p:nvSpPr>
              <p:cNvPr id="372" name="Connector 371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TextBox 372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7" name="Group 356"/>
            <p:cNvGrpSpPr/>
            <p:nvPr/>
          </p:nvGrpSpPr>
          <p:grpSpPr>
            <a:xfrm>
              <a:off x="5829300" y="3028950"/>
              <a:ext cx="457200" cy="369332"/>
              <a:chOff x="1645885" y="4031218"/>
              <a:chExt cx="457200" cy="369332"/>
            </a:xfrm>
          </p:grpSpPr>
          <p:sp>
            <p:nvSpPr>
              <p:cNvPr id="370" name="Connector 369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TextBox 370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8" name="Group 357"/>
            <p:cNvGrpSpPr/>
            <p:nvPr/>
          </p:nvGrpSpPr>
          <p:grpSpPr>
            <a:xfrm>
              <a:off x="6286500" y="2571750"/>
              <a:ext cx="457200" cy="369332"/>
              <a:chOff x="1645885" y="4031218"/>
              <a:chExt cx="457200" cy="369332"/>
            </a:xfrm>
          </p:grpSpPr>
          <p:sp>
            <p:nvSpPr>
              <p:cNvPr id="368" name="Connector 367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TextBox 368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59" name="Group 358"/>
            <p:cNvGrpSpPr/>
            <p:nvPr/>
          </p:nvGrpSpPr>
          <p:grpSpPr>
            <a:xfrm>
              <a:off x="6286500" y="3028950"/>
              <a:ext cx="457200" cy="369332"/>
              <a:chOff x="1645885" y="4031218"/>
              <a:chExt cx="457200" cy="369332"/>
            </a:xfrm>
          </p:grpSpPr>
          <p:sp>
            <p:nvSpPr>
              <p:cNvPr id="366" name="Connector 365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TextBox 366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360" name="Group 359"/>
            <p:cNvGrpSpPr/>
            <p:nvPr/>
          </p:nvGrpSpPr>
          <p:grpSpPr>
            <a:xfrm>
              <a:off x="6743700" y="2571750"/>
              <a:ext cx="457200" cy="369332"/>
              <a:chOff x="1645885" y="4031218"/>
              <a:chExt cx="457200" cy="369332"/>
            </a:xfrm>
          </p:grpSpPr>
          <p:sp>
            <p:nvSpPr>
              <p:cNvPr id="364" name="Connector 363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TextBox 364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4686300" y="3371850"/>
            <a:ext cx="2743200" cy="1028700"/>
            <a:chOff x="1371600" y="4057650"/>
            <a:chExt cx="2743200" cy="1028700"/>
          </a:xfrm>
        </p:grpSpPr>
        <p:grpSp>
          <p:nvGrpSpPr>
            <p:cNvPr id="15" name="Group 14"/>
            <p:cNvGrpSpPr/>
            <p:nvPr/>
          </p:nvGrpSpPr>
          <p:grpSpPr>
            <a:xfrm>
              <a:off x="1371600" y="4057650"/>
              <a:ext cx="457200" cy="507832"/>
              <a:chOff x="2907841" y="3714750"/>
              <a:chExt cx="457200" cy="507832"/>
            </a:xfrm>
          </p:grpSpPr>
          <p:sp>
            <p:nvSpPr>
              <p:cNvPr id="348" name="Connector 347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TextBox 348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82" name="Group 381"/>
            <p:cNvGrpSpPr/>
            <p:nvPr/>
          </p:nvGrpSpPr>
          <p:grpSpPr>
            <a:xfrm>
              <a:off x="1943100" y="4057650"/>
              <a:ext cx="457200" cy="507832"/>
              <a:chOff x="2907841" y="3714750"/>
              <a:chExt cx="457200" cy="507832"/>
            </a:xfrm>
          </p:grpSpPr>
          <p:sp>
            <p:nvSpPr>
              <p:cNvPr id="383" name="Connector 382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TextBox 383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85" name="Group 384"/>
            <p:cNvGrpSpPr/>
            <p:nvPr/>
          </p:nvGrpSpPr>
          <p:grpSpPr>
            <a:xfrm>
              <a:off x="2514600" y="4057650"/>
              <a:ext cx="457200" cy="507832"/>
              <a:chOff x="2907841" y="3714750"/>
              <a:chExt cx="457200" cy="507832"/>
            </a:xfrm>
          </p:grpSpPr>
          <p:sp>
            <p:nvSpPr>
              <p:cNvPr id="386" name="Connector 385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TextBox 386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88" name="Group 387"/>
            <p:cNvGrpSpPr/>
            <p:nvPr/>
          </p:nvGrpSpPr>
          <p:grpSpPr>
            <a:xfrm>
              <a:off x="3086100" y="4057650"/>
              <a:ext cx="457200" cy="507832"/>
              <a:chOff x="2907841" y="3714750"/>
              <a:chExt cx="457200" cy="507832"/>
            </a:xfrm>
          </p:grpSpPr>
          <p:sp>
            <p:nvSpPr>
              <p:cNvPr id="389" name="Connector 388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TextBox 389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91" name="Group 390"/>
            <p:cNvGrpSpPr/>
            <p:nvPr/>
          </p:nvGrpSpPr>
          <p:grpSpPr>
            <a:xfrm>
              <a:off x="3657600" y="4057650"/>
              <a:ext cx="457200" cy="507832"/>
              <a:chOff x="2907841" y="3714750"/>
              <a:chExt cx="457200" cy="507832"/>
            </a:xfrm>
          </p:grpSpPr>
          <p:sp>
            <p:nvSpPr>
              <p:cNvPr id="392" name="Connector 391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TextBox 392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94" name="Group 393"/>
            <p:cNvGrpSpPr/>
            <p:nvPr/>
          </p:nvGrpSpPr>
          <p:grpSpPr>
            <a:xfrm>
              <a:off x="1371600" y="4578518"/>
              <a:ext cx="457200" cy="507832"/>
              <a:chOff x="2907841" y="3714750"/>
              <a:chExt cx="457200" cy="507832"/>
            </a:xfrm>
          </p:grpSpPr>
          <p:sp>
            <p:nvSpPr>
              <p:cNvPr id="395" name="Connector 394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TextBox 395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397" name="Group 396"/>
            <p:cNvGrpSpPr/>
            <p:nvPr/>
          </p:nvGrpSpPr>
          <p:grpSpPr>
            <a:xfrm>
              <a:off x="1943100" y="4578518"/>
              <a:ext cx="457200" cy="507832"/>
              <a:chOff x="2907841" y="3714750"/>
              <a:chExt cx="457200" cy="507832"/>
            </a:xfrm>
          </p:grpSpPr>
          <p:sp>
            <p:nvSpPr>
              <p:cNvPr id="398" name="Connector 397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TextBox 398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00" name="Group 399"/>
            <p:cNvGrpSpPr/>
            <p:nvPr/>
          </p:nvGrpSpPr>
          <p:grpSpPr>
            <a:xfrm>
              <a:off x="2514600" y="4578518"/>
              <a:ext cx="457200" cy="507832"/>
              <a:chOff x="2907841" y="3714750"/>
              <a:chExt cx="457200" cy="507832"/>
            </a:xfrm>
          </p:grpSpPr>
          <p:sp>
            <p:nvSpPr>
              <p:cNvPr id="401" name="Connector 400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TextBox 401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03" name="Group 402"/>
            <p:cNvGrpSpPr/>
            <p:nvPr/>
          </p:nvGrpSpPr>
          <p:grpSpPr>
            <a:xfrm>
              <a:off x="3086100" y="4578518"/>
              <a:ext cx="457200" cy="507832"/>
              <a:chOff x="2907841" y="3714750"/>
              <a:chExt cx="457200" cy="507832"/>
            </a:xfrm>
          </p:grpSpPr>
          <p:sp>
            <p:nvSpPr>
              <p:cNvPr id="404" name="Connector 403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TextBox 404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06" name="Group 405"/>
            <p:cNvGrpSpPr/>
            <p:nvPr/>
          </p:nvGrpSpPr>
          <p:grpSpPr>
            <a:xfrm>
              <a:off x="3657600" y="4578518"/>
              <a:ext cx="457200" cy="507832"/>
              <a:chOff x="2907841" y="3714750"/>
              <a:chExt cx="457200" cy="507832"/>
            </a:xfrm>
          </p:grpSpPr>
          <p:sp>
            <p:nvSpPr>
              <p:cNvPr id="407" name="Connector 406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TextBox 407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</p:grpSp>
      <p:grpSp>
        <p:nvGrpSpPr>
          <p:cNvPr id="409" name="Group 408"/>
          <p:cNvGrpSpPr/>
          <p:nvPr/>
        </p:nvGrpSpPr>
        <p:grpSpPr>
          <a:xfrm>
            <a:off x="-914400" y="4210050"/>
            <a:ext cx="457200" cy="507832"/>
            <a:chOff x="2907841" y="3714750"/>
            <a:chExt cx="457200" cy="507832"/>
          </a:xfrm>
        </p:grpSpPr>
        <p:sp>
          <p:nvSpPr>
            <p:cNvPr id="410" name="Connector 409"/>
            <p:cNvSpPr/>
            <p:nvPr/>
          </p:nvSpPr>
          <p:spPr>
            <a:xfrm>
              <a:off x="2907841" y="3737834"/>
              <a:ext cx="457200" cy="457200"/>
            </a:xfrm>
            <a:prstGeom prst="flowChartConnector">
              <a:avLst/>
            </a:prstGeom>
            <a:solidFill>
              <a:srgbClr val="C08D11"/>
            </a:solidFill>
            <a:ln w="6350" cmpd="sng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1" name="TextBox 410"/>
            <p:cNvSpPr txBox="1"/>
            <p:nvPr/>
          </p:nvSpPr>
          <p:spPr>
            <a:xfrm>
              <a:off x="2971800" y="3714750"/>
              <a:ext cx="339320" cy="50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4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grpSp>
        <p:nvGrpSpPr>
          <p:cNvPr id="413" name="Group 412"/>
          <p:cNvGrpSpPr/>
          <p:nvPr/>
        </p:nvGrpSpPr>
        <p:grpSpPr>
          <a:xfrm>
            <a:off x="4114800" y="1859518"/>
            <a:ext cx="2286000" cy="826532"/>
            <a:chOff x="4914900" y="2571750"/>
            <a:chExt cx="2286000" cy="826532"/>
          </a:xfrm>
        </p:grpSpPr>
        <p:grpSp>
          <p:nvGrpSpPr>
            <p:cNvPr id="414" name="Group 413"/>
            <p:cNvGrpSpPr/>
            <p:nvPr/>
          </p:nvGrpSpPr>
          <p:grpSpPr>
            <a:xfrm>
              <a:off x="4914900" y="2571750"/>
              <a:ext cx="457200" cy="369332"/>
              <a:chOff x="1645885" y="4031218"/>
              <a:chExt cx="457200" cy="369332"/>
            </a:xfrm>
          </p:grpSpPr>
          <p:sp>
            <p:nvSpPr>
              <p:cNvPr id="439" name="Connector 438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15" name="Group 414"/>
            <p:cNvGrpSpPr/>
            <p:nvPr/>
          </p:nvGrpSpPr>
          <p:grpSpPr>
            <a:xfrm>
              <a:off x="4914900" y="3028950"/>
              <a:ext cx="457200" cy="369332"/>
              <a:chOff x="1645885" y="4031218"/>
              <a:chExt cx="457200" cy="369332"/>
            </a:xfrm>
          </p:grpSpPr>
          <p:sp>
            <p:nvSpPr>
              <p:cNvPr id="437" name="Connector 436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TextBox 437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16" name="Group 415"/>
            <p:cNvGrpSpPr/>
            <p:nvPr/>
          </p:nvGrpSpPr>
          <p:grpSpPr>
            <a:xfrm>
              <a:off x="5372100" y="2571750"/>
              <a:ext cx="457200" cy="369332"/>
              <a:chOff x="1645885" y="4031218"/>
              <a:chExt cx="457200" cy="369332"/>
            </a:xfrm>
          </p:grpSpPr>
          <p:sp>
            <p:nvSpPr>
              <p:cNvPr id="435" name="Connector 434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TextBox 435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17" name="Group 416"/>
            <p:cNvGrpSpPr/>
            <p:nvPr/>
          </p:nvGrpSpPr>
          <p:grpSpPr>
            <a:xfrm>
              <a:off x="5372100" y="3028950"/>
              <a:ext cx="457200" cy="369332"/>
              <a:chOff x="1645885" y="4031218"/>
              <a:chExt cx="457200" cy="369332"/>
            </a:xfrm>
          </p:grpSpPr>
          <p:sp>
            <p:nvSpPr>
              <p:cNvPr id="433" name="Connector 432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TextBox 433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18" name="Group 417"/>
            <p:cNvGrpSpPr/>
            <p:nvPr/>
          </p:nvGrpSpPr>
          <p:grpSpPr>
            <a:xfrm>
              <a:off x="5829300" y="2571750"/>
              <a:ext cx="457200" cy="369332"/>
              <a:chOff x="1645885" y="4031218"/>
              <a:chExt cx="457200" cy="369332"/>
            </a:xfrm>
          </p:grpSpPr>
          <p:sp>
            <p:nvSpPr>
              <p:cNvPr id="431" name="Connector 430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TextBox 431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19" name="Group 418"/>
            <p:cNvGrpSpPr/>
            <p:nvPr/>
          </p:nvGrpSpPr>
          <p:grpSpPr>
            <a:xfrm>
              <a:off x="5829300" y="3028950"/>
              <a:ext cx="457200" cy="369332"/>
              <a:chOff x="1645885" y="4031218"/>
              <a:chExt cx="457200" cy="369332"/>
            </a:xfrm>
          </p:grpSpPr>
          <p:sp>
            <p:nvSpPr>
              <p:cNvPr id="429" name="Connector 428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TextBox 429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20" name="Group 419"/>
            <p:cNvGrpSpPr/>
            <p:nvPr/>
          </p:nvGrpSpPr>
          <p:grpSpPr>
            <a:xfrm>
              <a:off x="6286500" y="2571750"/>
              <a:ext cx="457200" cy="369332"/>
              <a:chOff x="1645885" y="4031218"/>
              <a:chExt cx="457200" cy="369332"/>
            </a:xfrm>
          </p:grpSpPr>
          <p:sp>
            <p:nvSpPr>
              <p:cNvPr id="427" name="Connector 426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  <p:grpSp>
          <p:nvGrpSpPr>
            <p:cNvPr id="422" name="Group 421"/>
            <p:cNvGrpSpPr/>
            <p:nvPr/>
          </p:nvGrpSpPr>
          <p:grpSpPr>
            <a:xfrm>
              <a:off x="6743700" y="2571750"/>
              <a:ext cx="457200" cy="369332"/>
              <a:chOff x="1645885" y="4031218"/>
              <a:chExt cx="457200" cy="369332"/>
            </a:xfrm>
          </p:grpSpPr>
          <p:sp>
            <p:nvSpPr>
              <p:cNvPr id="423" name="Connector 422"/>
              <p:cNvSpPr/>
              <p:nvPr/>
            </p:nvSpPr>
            <p:spPr>
              <a:xfrm>
                <a:off x="1714500" y="4057650"/>
                <a:ext cx="342900" cy="342900"/>
              </a:xfrm>
              <a:prstGeom prst="flowChartConnector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 cmpd="sng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TextBox 423"/>
              <p:cNvSpPr txBox="1"/>
              <p:nvPr/>
            </p:nvSpPr>
            <p:spPr>
              <a:xfrm>
                <a:off x="1645885" y="403121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10</a:t>
                </a:r>
              </a:p>
            </p:txBody>
          </p:sp>
        </p:grpSp>
      </p:grpSp>
      <p:grpSp>
        <p:nvGrpSpPr>
          <p:cNvPr id="441" name="Group 440"/>
          <p:cNvGrpSpPr/>
          <p:nvPr/>
        </p:nvGrpSpPr>
        <p:grpSpPr>
          <a:xfrm>
            <a:off x="5829300" y="3600450"/>
            <a:ext cx="2514600" cy="942975"/>
            <a:chOff x="1371600" y="4057650"/>
            <a:chExt cx="2743200" cy="1028700"/>
          </a:xfrm>
        </p:grpSpPr>
        <p:grpSp>
          <p:nvGrpSpPr>
            <p:cNvPr id="442" name="Group 441"/>
            <p:cNvGrpSpPr/>
            <p:nvPr/>
          </p:nvGrpSpPr>
          <p:grpSpPr>
            <a:xfrm>
              <a:off x="1371600" y="4057650"/>
              <a:ext cx="457200" cy="507832"/>
              <a:chOff x="2907841" y="3714750"/>
              <a:chExt cx="457200" cy="507832"/>
            </a:xfrm>
          </p:grpSpPr>
          <p:sp>
            <p:nvSpPr>
              <p:cNvPr id="470" name="Connector 469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TextBox 470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3" name="Group 442"/>
            <p:cNvGrpSpPr/>
            <p:nvPr/>
          </p:nvGrpSpPr>
          <p:grpSpPr>
            <a:xfrm>
              <a:off x="1943100" y="4057650"/>
              <a:ext cx="457200" cy="507832"/>
              <a:chOff x="2907841" y="3714750"/>
              <a:chExt cx="457200" cy="507832"/>
            </a:xfrm>
          </p:grpSpPr>
          <p:sp>
            <p:nvSpPr>
              <p:cNvPr id="468" name="Connector 467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TextBox 468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4" name="Group 443"/>
            <p:cNvGrpSpPr/>
            <p:nvPr/>
          </p:nvGrpSpPr>
          <p:grpSpPr>
            <a:xfrm>
              <a:off x="2514600" y="4057650"/>
              <a:ext cx="457200" cy="507832"/>
              <a:chOff x="2907841" y="3714750"/>
              <a:chExt cx="457200" cy="507832"/>
            </a:xfrm>
          </p:grpSpPr>
          <p:sp>
            <p:nvSpPr>
              <p:cNvPr id="466" name="Connector 465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TextBox 466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5" name="Group 444"/>
            <p:cNvGrpSpPr/>
            <p:nvPr/>
          </p:nvGrpSpPr>
          <p:grpSpPr>
            <a:xfrm>
              <a:off x="3086100" y="4057650"/>
              <a:ext cx="457200" cy="507832"/>
              <a:chOff x="2907841" y="3714750"/>
              <a:chExt cx="457200" cy="507832"/>
            </a:xfrm>
          </p:grpSpPr>
          <p:sp>
            <p:nvSpPr>
              <p:cNvPr id="464" name="Connector 463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TextBox 464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6" name="Group 445"/>
            <p:cNvGrpSpPr/>
            <p:nvPr/>
          </p:nvGrpSpPr>
          <p:grpSpPr>
            <a:xfrm>
              <a:off x="3657600" y="4057650"/>
              <a:ext cx="457200" cy="507832"/>
              <a:chOff x="2907841" y="3714750"/>
              <a:chExt cx="457200" cy="507832"/>
            </a:xfrm>
          </p:grpSpPr>
          <p:sp>
            <p:nvSpPr>
              <p:cNvPr id="462" name="Connector 461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TextBox 462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7" name="Group 446"/>
            <p:cNvGrpSpPr/>
            <p:nvPr/>
          </p:nvGrpSpPr>
          <p:grpSpPr>
            <a:xfrm>
              <a:off x="1371600" y="4578518"/>
              <a:ext cx="457200" cy="507832"/>
              <a:chOff x="2907841" y="3714750"/>
              <a:chExt cx="457200" cy="507832"/>
            </a:xfrm>
          </p:grpSpPr>
          <p:sp>
            <p:nvSpPr>
              <p:cNvPr id="460" name="Connector 459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TextBox 460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8" name="Group 447"/>
            <p:cNvGrpSpPr/>
            <p:nvPr/>
          </p:nvGrpSpPr>
          <p:grpSpPr>
            <a:xfrm>
              <a:off x="1943100" y="4578518"/>
              <a:ext cx="457200" cy="507832"/>
              <a:chOff x="2907841" y="3714750"/>
              <a:chExt cx="457200" cy="507832"/>
            </a:xfrm>
          </p:grpSpPr>
          <p:sp>
            <p:nvSpPr>
              <p:cNvPr id="458" name="Connector 457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TextBox 458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49" name="Group 448"/>
            <p:cNvGrpSpPr/>
            <p:nvPr/>
          </p:nvGrpSpPr>
          <p:grpSpPr>
            <a:xfrm>
              <a:off x="2514600" y="4578518"/>
              <a:ext cx="457200" cy="507832"/>
              <a:chOff x="2907841" y="3714750"/>
              <a:chExt cx="457200" cy="507832"/>
            </a:xfrm>
          </p:grpSpPr>
          <p:sp>
            <p:nvSpPr>
              <p:cNvPr id="456" name="Connector 455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TextBox 456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50" name="Group 449"/>
            <p:cNvGrpSpPr/>
            <p:nvPr/>
          </p:nvGrpSpPr>
          <p:grpSpPr>
            <a:xfrm>
              <a:off x="3086100" y="4578518"/>
              <a:ext cx="457200" cy="507832"/>
              <a:chOff x="2907841" y="3714750"/>
              <a:chExt cx="457200" cy="507832"/>
            </a:xfrm>
          </p:grpSpPr>
          <p:sp>
            <p:nvSpPr>
              <p:cNvPr id="454" name="Connector 453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TextBox 454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51" name="Group 450"/>
            <p:cNvGrpSpPr/>
            <p:nvPr/>
          </p:nvGrpSpPr>
          <p:grpSpPr>
            <a:xfrm>
              <a:off x="3657600" y="4578518"/>
              <a:ext cx="457200" cy="507832"/>
              <a:chOff x="2907841" y="3714750"/>
              <a:chExt cx="457200" cy="507832"/>
            </a:xfrm>
          </p:grpSpPr>
          <p:sp>
            <p:nvSpPr>
              <p:cNvPr id="452" name="Connector 451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TextBox 452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</p:grpSp>
      <p:grpSp>
        <p:nvGrpSpPr>
          <p:cNvPr id="472" name="Group 471"/>
          <p:cNvGrpSpPr/>
          <p:nvPr/>
        </p:nvGrpSpPr>
        <p:grpSpPr>
          <a:xfrm>
            <a:off x="5829300" y="2428875"/>
            <a:ext cx="2514600" cy="942975"/>
            <a:chOff x="1371600" y="4057650"/>
            <a:chExt cx="2743200" cy="1028700"/>
          </a:xfrm>
        </p:grpSpPr>
        <p:grpSp>
          <p:nvGrpSpPr>
            <p:cNvPr id="473" name="Group 472"/>
            <p:cNvGrpSpPr/>
            <p:nvPr/>
          </p:nvGrpSpPr>
          <p:grpSpPr>
            <a:xfrm>
              <a:off x="1371600" y="4057650"/>
              <a:ext cx="457200" cy="507832"/>
              <a:chOff x="2907841" y="3714750"/>
              <a:chExt cx="457200" cy="507832"/>
            </a:xfrm>
          </p:grpSpPr>
          <p:sp>
            <p:nvSpPr>
              <p:cNvPr id="501" name="Connector 500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TextBox 501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4" name="Group 473"/>
            <p:cNvGrpSpPr/>
            <p:nvPr/>
          </p:nvGrpSpPr>
          <p:grpSpPr>
            <a:xfrm>
              <a:off x="1943100" y="4057650"/>
              <a:ext cx="457200" cy="507832"/>
              <a:chOff x="2907841" y="3714750"/>
              <a:chExt cx="457200" cy="507832"/>
            </a:xfrm>
          </p:grpSpPr>
          <p:sp>
            <p:nvSpPr>
              <p:cNvPr id="499" name="Connector 498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TextBox 499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5" name="Group 474"/>
            <p:cNvGrpSpPr/>
            <p:nvPr/>
          </p:nvGrpSpPr>
          <p:grpSpPr>
            <a:xfrm>
              <a:off x="2514600" y="4057650"/>
              <a:ext cx="457200" cy="507832"/>
              <a:chOff x="2907841" y="3714750"/>
              <a:chExt cx="457200" cy="507832"/>
            </a:xfrm>
          </p:grpSpPr>
          <p:sp>
            <p:nvSpPr>
              <p:cNvPr id="497" name="Connector 496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TextBox 497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6" name="Group 475"/>
            <p:cNvGrpSpPr/>
            <p:nvPr/>
          </p:nvGrpSpPr>
          <p:grpSpPr>
            <a:xfrm>
              <a:off x="3086100" y="4057650"/>
              <a:ext cx="457200" cy="507832"/>
              <a:chOff x="2907841" y="3714750"/>
              <a:chExt cx="457200" cy="507832"/>
            </a:xfrm>
          </p:grpSpPr>
          <p:sp>
            <p:nvSpPr>
              <p:cNvPr id="495" name="Connector 494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TextBox 495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7" name="Group 476"/>
            <p:cNvGrpSpPr/>
            <p:nvPr/>
          </p:nvGrpSpPr>
          <p:grpSpPr>
            <a:xfrm>
              <a:off x="3657600" y="4057650"/>
              <a:ext cx="457200" cy="507832"/>
              <a:chOff x="2907841" y="3714750"/>
              <a:chExt cx="457200" cy="507832"/>
            </a:xfrm>
          </p:grpSpPr>
          <p:sp>
            <p:nvSpPr>
              <p:cNvPr id="493" name="Connector 492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TextBox 493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8" name="Group 477"/>
            <p:cNvGrpSpPr/>
            <p:nvPr/>
          </p:nvGrpSpPr>
          <p:grpSpPr>
            <a:xfrm>
              <a:off x="1371600" y="4578518"/>
              <a:ext cx="457200" cy="507832"/>
              <a:chOff x="2907841" y="3714750"/>
              <a:chExt cx="457200" cy="507832"/>
            </a:xfrm>
          </p:grpSpPr>
          <p:sp>
            <p:nvSpPr>
              <p:cNvPr id="491" name="Connector 490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TextBox 491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79" name="Group 478"/>
            <p:cNvGrpSpPr/>
            <p:nvPr/>
          </p:nvGrpSpPr>
          <p:grpSpPr>
            <a:xfrm>
              <a:off x="1943100" y="4578518"/>
              <a:ext cx="457200" cy="507832"/>
              <a:chOff x="2907841" y="3714750"/>
              <a:chExt cx="457200" cy="507832"/>
            </a:xfrm>
          </p:grpSpPr>
          <p:sp>
            <p:nvSpPr>
              <p:cNvPr id="489" name="Connector 488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TextBox 489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80" name="Group 479"/>
            <p:cNvGrpSpPr/>
            <p:nvPr/>
          </p:nvGrpSpPr>
          <p:grpSpPr>
            <a:xfrm>
              <a:off x="2514600" y="4578518"/>
              <a:ext cx="457200" cy="507832"/>
              <a:chOff x="2907841" y="3714750"/>
              <a:chExt cx="457200" cy="507832"/>
            </a:xfrm>
          </p:grpSpPr>
          <p:sp>
            <p:nvSpPr>
              <p:cNvPr id="487" name="Connector 486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TextBox 487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81" name="Group 480"/>
            <p:cNvGrpSpPr/>
            <p:nvPr/>
          </p:nvGrpSpPr>
          <p:grpSpPr>
            <a:xfrm>
              <a:off x="3086100" y="4578518"/>
              <a:ext cx="457200" cy="507832"/>
              <a:chOff x="2907841" y="3714750"/>
              <a:chExt cx="457200" cy="507832"/>
            </a:xfrm>
          </p:grpSpPr>
          <p:sp>
            <p:nvSpPr>
              <p:cNvPr id="485" name="Connector 484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TextBox 485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  <p:grpSp>
          <p:nvGrpSpPr>
            <p:cNvPr id="482" name="Group 481"/>
            <p:cNvGrpSpPr/>
            <p:nvPr/>
          </p:nvGrpSpPr>
          <p:grpSpPr>
            <a:xfrm>
              <a:off x="3657600" y="4578518"/>
              <a:ext cx="457200" cy="507832"/>
              <a:chOff x="2907841" y="3714750"/>
              <a:chExt cx="457200" cy="507832"/>
            </a:xfrm>
          </p:grpSpPr>
          <p:sp>
            <p:nvSpPr>
              <p:cNvPr id="483" name="Connector 482"/>
              <p:cNvSpPr/>
              <p:nvPr/>
            </p:nvSpPr>
            <p:spPr>
              <a:xfrm>
                <a:off x="2907841" y="3737834"/>
                <a:ext cx="457200" cy="457200"/>
              </a:xfrm>
              <a:prstGeom prst="flowChartConnector">
                <a:avLst/>
              </a:prstGeom>
              <a:solidFill>
                <a:srgbClr val="C08D11"/>
              </a:solidFill>
              <a:ln w="6350" cmpd="sng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TextBox 483"/>
              <p:cNvSpPr txBox="1"/>
              <p:nvPr/>
            </p:nvSpPr>
            <p:spPr>
              <a:xfrm>
                <a:off x="2971800" y="3714750"/>
                <a:ext cx="339320" cy="5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4">
                        <a:lumMod val="50000"/>
                      </a:schemeClr>
                    </a:solidFill>
                    <a:latin typeface="Book Antiqua"/>
                    <a:ea typeface="Verdana" pitchFamily="34" charset="0"/>
                    <a:cs typeface="Book Antiqua"/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uiExpan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775849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14" name="Group 313"/>
          <p:cNvGrpSpPr/>
          <p:nvPr/>
        </p:nvGrpSpPr>
        <p:grpSpPr>
          <a:xfrm>
            <a:off x="571500" y="857250"/>
            <a:ext cx="5042730" cy="461445"/>
            <a:chOff x="800114" y="822926"/>
            <a:chExt cx="5042730" cy="507589"/>
          </a:xfrm>
        </p:grpSpPr>
        <p:sp>
          <p:nvSpPr>
            <p:cNvPr id="315" name="Cube 3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Cube 3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7" name="Cube 3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8" name="Cube 3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9" name="Cube 3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0" name="Cube 3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1" name="Cube 3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2" name="Cube 3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3" name="Cube 3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4" name="Cube 3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571500" y="1230261"/>
            <a:ext cx="5042730" cy="461445"/>
            <a:chOff x="800114" y="822926"/>
            <a:chExt cx="5042730" cy="507589"/>
          </a:xfrm>
        </p:grpSpPr>
        <p:sp>
          <p:nvSpPr>
            <p:cNvPr id="326" name="Cube 3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7" name="Cube 3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8" name="Cube 3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9" name="Cube 3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0" name="Cube 3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1" name="Cube 3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2" name="Cube 3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3" name="Cube 3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4" name="Cube 3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5" name="Cube 3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36" name="Group 335"/>
          <p:cNvGrpSpPr/>
          <p:nvPr/>
        </p:nvGrpSpPr>
        <p:grpSpPr>
          <a:xfrm>
            <a:off x="571500" y="1613858"/>
            <a:ext cx="5042730" cy="461445"/>
            <a:chOff x="800114" y="822926"/>
            <a:chExt cx="5042730" cy="507589"/>
          </a:xfrm>
        </p:grpSpPr>
        <p:sp>
          <p:nvSpPr>
            <p:cNvPr id="337" name="Cube 3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8" name="Cube 3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9" name="Cube 3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0" name="Cube 3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1" name="Cube 3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Cube 3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3" name="Cube 3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4" name="Cube 3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5" name="Cube 3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6" name="Cube 3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571500" y="1986869"/>
            <a:ext cx="5042730" cy="461445"/>
            <a:chOff x="800114" y="822926"/>
            <a:chExt cx="5042730" cy="507589"/>
          </a:xfrm>
        </p:grpSpPr>
        <p:sp>
          <p:nvSpPr>
            <p:cNvPr id="348" name="Cube 3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9" name="Cube 3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0" name="Cube 3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1" name="Cube 3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2" name="Cube 3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" name="Cube 3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" name="Cube 3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5" name="Cube 3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6" name="Cube 3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7" name="Cube 3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571763" y="2368278"/>
            <a:ext cx="5042730" cy="461445"/>
            <a:chOff x="800114" y="822926"/>
            <a:chExt cx="5042730" cy="507589"/>
          </a:xfrm>
        </p:grpSpPr>
        <p:sp>
          <p:nvSpPr>
            <p:cNvPr id="359" name="Cube 3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0" name="Cube 3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Cube 3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6" name="Cube 3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7" name="Cube 3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571763" y="2750425"/>
            <a:ext cx="5042730" cy="461445"/>
            <a:chOff x="800114" y="822926"/>
            <a:chExt cx="5042730" cy="507589"/>
          </a:xfrm>
        </p:grpSpPr>
        <p:sp>
          <p:nvSpPr>
            <p:cNvPr id="370" name="Cube 369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1" name="Cube 370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2" name="Cube 371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0" name="Group 379"/>
          <p:cNvGrpSpPr/>
          <p:nvPr/>
        </p:nvGrpSpPr>
        <p:grpSpPr>
          <a:xfrm>
            <a:off x="571500" y="3124978"/>
            <a:ext cx="5042730" cy="461445"/>
            <a:chOff x="800114" y="822926"/>
            <a:chExt cx="5042730" cy="507589"/>
          </a:xfrm>
        </p:grpSpPr>
        <p:sp>
          <p:nvSpPr>
            <p:cNvPr id="381" name="Cube 380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2" name="Cube 381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3" name="Cube 382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4" name="Cube 383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5" name="Cube 384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6" name="Cube 385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7" name="Cube 386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8" name="Cube 387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9" name="Cube 388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0" name="Cube 389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571500" y="3497989"/>
            <a:ext cx="5042730" cy="461445"/>
            <a:chOff x="800114" y="822926"/>
            <a:chExt cx="5042730" cy="507589"/>
          </a:xfrm>
        </p:grpSpPr>
        <p:sp>
          <p:nvSpPr>
            <p:cNvPr id="392" name="Cube 3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3" name="Cube 3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4" name="Cube 3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Cube 3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6" name="Cube 3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7" name="Cube 3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8" name="Cube 3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9" name="Cube 3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0" name="Cube 3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1" name="Cube 4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71500" y="3872450"/>
            <a:ext cx="5042730" cy="461445"/>
            <a:chOff x="800114" y="822926"/>
            <a:chExt cx="5042730" cy="507589"/>
          </a:xfrm>
        </p:grpSpPr>
        <p:sp>
          <p:nvSpPr>
            <p:cNvPr id="403" name="Cube 402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4" name="Cube 403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5" name="Cube 404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6" name="Cube 405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7" name="Cube 406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8" name="Cube 407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9" name="Cube 408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0" name="Cube 409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1" name="Cube 410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2" name="Cube 411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3" name="Group 412"/>
          <p:cNvGrpSpPr/>
          <p:nvPr/>
        </p:nvGrpSpPr>
        <p:grpSpPr>
          <a:xfrm>
            <a:off x="571500" y="4254597"/>
            <a:ext cx="5042730" cy="461445"/>
            <a:chOff x="800114" y="822926"/>
            <a:chExt cx="5042730" cy="507589"/>
          </a:xfrm>
        </p:grpSpPr>
        <p:sp>
          <p:nvSpPr>
            <p:cNvPr id="414" name="Cube 413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5" name="Cube 414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6" name="Cube 415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7" name="Cube 416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8" name="Cube 417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9" name="Cube 418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0" name="Cube 419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1" name="Cube 420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2" name="Cube 421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3" name="Cube 422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9" name="Text Placeholder 3"/>
          <p:cNvSpPr txBox="1">
            <a:spLocks/>
          </p:cNvSpPr>
          <p:nvPr/>
        </p:nvSpPr>
        <p:spPr bwMode="auto">
          <a:xfrm>
            <a:off x="6057900" y="1657350"/>
            <a:ext cx="2857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100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133" name="Text Placeholder 3"/>
          <p:cNvSpPr txBox="1">
            <a:spLocks/>
          </p:cNvSpPr>
          <p:nvPr/>
        </p:nvSpPr>
        <p:spPr bwMode="auto">
          <a:xfrm>
            <a:off x="6515100" y="3028950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134" name="Text Placeholder 3"/>
          <p:cNvSpPr txBox="1">
            <a:spLocks/>
          </p:cNvSpPr>
          <p:nvPr/>
        </p:nvSpPr>
        <p:spPr bwMode="auto">
          <a:xfrm>
            <a:off x="6515100" y="2228850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414531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3" grpId="0"/>
      <p:bldP spid="1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350233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90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6294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1 ten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314" name="Group 313"/>
          <p:cNvGrpSpPr/>
          <p:nvPr/>
        </p:nvGrpSpPr>
        <p:grpSpPr>
          <a:xfrm>
            <a:off x="571500" y="857250"/>
            <a:ext cx="5042730" cy="461445"/>
            <a:chOff x="800114" y="822926"/>
            <a:chExt cx="5042730" cy="507589"/>
          </a:xfrm>
        </p:grpSpPr>
        <p:sp>
          <p:nvSpPr>
            <p:cNvPr id="315" name="Cube 3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Cube 3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7" name="Cube 3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8" name="Cube 3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9" name="Cube 3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0" name="Cube 3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1" name="Cube 3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2" name="Cube 3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3" name="Cube 3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4" name="Cube 3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571500" y="1230261"/>
            <a:ext cx="5042730" cy="461445"/>
            <a:chOff x="800114" y="822926"/>
            <a:chExt cx="5042730" cy="507589"/>
          </a:xfrm>
        </p:grpSpPr>
        <p:sp>
          <p:nvSpPr>
            <p:cNvPr id="326" name="Cube 3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7" name="Cube 3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8" name="Cube 3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9" name="Cube 3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0" name="Cube 3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1" name="Cube 3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2" name="Cube 3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3" name="Cube 3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4" name="Cube 3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5" name="Cube 3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36" name="Group 335"/>
          <p:cNvGrpSpPr/>
          <p:nvPr/>
        </p:nvGrpSpPr>
        <p:grpSpPr>
          <a:xfrm>
            <a:off x="571500" y="1613858"/>
            <a:ext cx="5042730" cy="461445"/>
            <a:chOff x="800114" y="822926"/>
            <a:chExt cx="5042730" cy="507589"/>
          </a:xfrm>
        </p:grpSpPr>
        <p:sp>
          <p:nvSpPr>
            <p:cNvPr id="337" name="Cube 3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8" name="Cube 3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9" name="Cube 3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0" name="Cube 3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1" name="Cube 3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Cube 3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3" name="Cube 3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4" name="Cube 3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5" name="Cube 3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6" name="Cube 3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571500" y="1986869"/>
            <a:ext cx="5042730" cy="461445"/>
            <a:chOff x="800114" y="822926"/>
            <a:chExt cx="5042730" cy="507589"/>
          </a:xfrm>
        </p:grpSpPr>
        <p:sp>
          <p:nvSpPr>
            <p:cNvPr id="348" name="Cube 3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9" name="Cube 3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0" name="Cube 3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1" name="Cube 3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2" name="Cube 3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" name="Cube 3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" name="Cube 3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5" name="Cube 3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6" name="Cube 3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7" name="Cube 3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571763" y="2368278"/>
            <a:ext cx="5042730" cy="461445"/>
            <a:chOff x="800114" y="822926"/>
            <a:chExt cx="5042730" cy="507589"/>
          </a:xfrm>
        </p:grpSpPr>
        <p:sp>
          <p:nvSpPr>
            <p:cNvPr id="359" name="Cube 3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0" name="Cube 3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Cube 3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6" name="Cube 3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7" name="Cube 3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571763" y="2750425"/>
            <a:ext cx="5042730" cy="461445"/>
            <a:chOff x="800114" y="822926"/>
            <a:chExt cx="5042730" cy="507589"/>
          </a:xfrm>
        </p:grpSpPr>
        <p:sp>
          <p:nvSpPr>
            <p:cNvPr id="370" name="Cube 369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1" name="Cube 370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2" name="Cube 371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0" name="Group 379"/>
          <p:cNvGrpSpPr/>
          <p:nvPr/>
        </p:nvGrpSpPr>
        <p:grpSpPr>
          <a:xfrm>
            <a:off x="571500" y="3124978"/>
            <a:ext cx="5042730" cy="461445"/>
            <a:chOff x="800114" y="822926"/>
            <a:chExt cx="5042730" cy="507589"/>
          </a:xfrm>
        </p:grpSpPr>
        <p:sp>
          <p:nvSpPr>
            <p:cNvPr id="381" name="Cube 380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2" name="Cube 381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3" name="Cube 382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4" name="Cube 383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5" name="Cube 384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6" name="Cube 385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7" name="Cube 386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8" name="Cube 387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9" name="Cube 388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0" name="Cube 389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571500" y="3497989"/>
            <a:ext cx="5042730" cy="461445"/>
            <a:chOff x="800114" y="822926"/>
            <a:chExt cx="5042730" cy="507589"/>
          </a:xfrm>
        </p:grpSpPr>
        <p:sp>
          <p:nvSpPr>
            <p:cNvPr id="392" name="Cube 3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3" name="Cube 3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4" name="Cube 3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Cube 3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6" name="Cube 3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7" name="Cube 3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8" name="Cube 3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9" name="Cube 3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0" name="Cube 3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1" name="Cube 4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71500" y="3872450"/>
            <a:ext cx="5042730" cy="461445"/>
            <a:chOff x="800114" y="822926"/>
            <a:chExt cx="5042730" cy="507589"/>
          </a:xfrm>
        </p:grpSpPr>
        <p:sp>
          <p:nvSpPr>
            <p:cNvPr id="403" name="Cube 402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4" name="Cube 403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5" name="Cube 404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6" name="Cube 405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7" name="Cube 406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8" name="Cube 407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9" name="Cube 408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0" name="Cube 409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1" name="Cube 410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2" name="Cube 411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3" name="Group 412"/>
          <p:cNvGrpSpPr/>
          <p:nvPr/>
        </p:nvGrpSpPr>
        <p:grpSpPr>
          <a:xfrm>
            <a:off x="571500" y="4254597"/>
            <a:ext cx="5042730" cy="461445"/>
            <a:chOff x="800114" y="822926"/>
            <a:chExt cx="5042730" cy="507589"/>
          </a:xfrm>
        </p:grpSpPr>
        <p:sp>
          <p:nvSpPr>
            <p:cNvPr id="414" name="Cube 413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5" name="Cube 414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6" name="Cube 415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7" name="Cube 416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8" name="Cube 417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9" name="Cube 418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0" name="Cube 419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1" name="Cube 420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2" name="Cube 421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3" name="Cube 422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66819" y="1963524"/>
            <a:ext cx="457208" cy="5047845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91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1"/>
      <p:bldP spid="200" grpId="1"/>
      <p:bldP spid="201" grpId="1"/>
      <p:bldP spid="20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006405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4"/>
                </a:solidFill>
                <a:latin typeface="Orly's Font 2" pitchFamily="66" charset="0"/>
              </a:rPr>
              <a:t>8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6"/>
                </a:solidFill>
                <a:latin typeface="Orly's Font 2" pitchFamily="66" charset="0"/>
              </a:rPr>
              <a:t>2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03" name="Group 202"/>
          <p:cNvGrpSpPr/>
          <p:nvPr/>
        </p:nvGrpSpPr>
        <p:grpSpPr>
          <a:xfrm>
            <a:off x="589774" y="866386"/>
            <a:ext cx="5042730" cy="461445"/>
            <a:chOff x="800114" y="822926"/>
            <a:chExt cx="5042730" cy="507589"/>
          </a:xfrm>
        </p:grpSpPr>
        <p:sp>
          <p:nvSpPr>
            <p:cNvPr id="204" name="Cube 203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Cube 204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Cube 205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Cube 206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Cube 207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Cube 208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" name="Cube 209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" name="Cube 210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" name="Cube 211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3" name="Cube 212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89774" y="1249983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622994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2004403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2386550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589774" y="2761103"/>
            <a:ext cx="5042730" cy="461445"/>
            <a:chOff x="800114" y="822926"/>
            <a:chExt cx="5042730" cy="507589"/>
          </a:xfrm>
        </p:grpSpPr>
        <p:sp>
          <p:nvSpPr>
            <p:cNvPr id="259" name="Cube 2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589774" y="3134114"/>
            <a:ext cx="5042730" cy="461445"/>
            <a:chOff x="800114" y="822926"/>
            <a:chExt cx="5042730" cy="507589"/>
          </a:xfrm>
        </p:grpSpPr>
        <p:sp>
          <p:nvSpPr>
            <p:cNvPr id="270" name="Cube 269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589774" y="3508575"/>
            <a:ext cx="5042730" cy="461445"/>
            <a:chOff x="800114" y="822926"/>
            <a:chExt cx="5042730" cy="507589"/>
          </a:xfrm>
        </p:grpSpPr>
        <p:sp>
          <p:nvSpPr>
            <p:cNvPr id="281" name="Cube 280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Cube 287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9" name="Cube 288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Cube 289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9774" y="3890722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83377" y="1599391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83377" y="197436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03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144556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70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3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1611670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1993817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589774" y="2368370"/>
            <a:ext cx="5042730" cy="461445"/>
            <a:chOff x="800114" y="822926"/>
            <a:chExt cx="5042730" cy="507589"/>
          </a:xfrm>
        </p:grpSpPr>
        <p:sp>
          <p:nvSpPr>
            <p:cNvPr id="259" name="Cube 2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589774" y="2741381"/>
            <a:ext cx="5042730" cy="461445"/>
            <a:chOff x="800114" y="822926"/>
            <a:chExt cx="5042730" cy="507589"/>
          </a:xfrm>
        </p:grpSpPr>
        <p:sp>
          <p:nvSpPr>
            <p:cNvPr id="270" name="Cube 269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589774" y="3115842"/>
            <a:ext cx="5042730" cy="461445"/>
            <a:chOff x="800114" y="822926"/>
            <a:chExt cx="5042730" cy="507589"/>
          </a:xfrm>
        </p:grpSpPr>
        <p:sp>
          <p:nvSpPr>
            <p:cNvPr id="281" name="Cube 280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Cube 287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9" name="Cube 288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Cube 289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0637" y="3495286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74240" y="1210819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65103" y="1583591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65103" y="1965231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712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694908"/>
              </p:ext>
            </p:extLst>
          </p:nvPr>
        </p:nvGraphicFramePr>
        <p:xfrm>
          <a:off x="671691" y="959670"/>
          <a:ext cx="4979350" cy="3954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  <a:gridCol w="497935"/>
              </a:tblGrid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19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29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39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49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59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69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79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89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90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837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91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93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94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95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96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97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98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Helvetica"/>
                          <a:cs typeface="Helvetica"/>
                        </a:rPr>
                        <a:t>99</a:t>
                      </a:r>
                      <a:endParaRPr lang="en-US" sz="16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Helvetica"/>
                          <a:cs typeface="Helvetica"/>
                        </a:rPr>
                        <a:t>100</a:t>
                      </a:r>
                      <a:endParaRPr lang="en-US" sz="15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9" name="Text Placeholder 3"/>
          <p:cNvSpPr txBox="1">
            <a:spLocks/>
          </p:cNvSpPr>
          <p:nvPr/>
        </p:nvSpPr>
        <p:spPr bwMode="auto">
          <a:xfrm>
            <a:off x="6057900" y="971550"/>
            <a:ext cx="2514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4"/>
                </a:solidFill>
                <a:latin typeface="Orly's Font 2" pitchFamily="66" charset="0"/>
              </a:rPr>
              <a:t>6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0 ones</a:t>
            </a:r>
            <a:endParaRPr lang="en-US" sz="40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7086600" y="16573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8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6515100" y="2092464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6"/>
                </a:solidFill>
                <a:latin typeface="Orly's Font 2" pitchFamily="66" charset="0"/>
              </a:rPr>
              <a:t>4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endParaRPr lang="en-US" sz="40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629400" y="2897028"/>
            <a:ext cx="14859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6515100" y="3041987"/>
            <a:ext cx="16394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100</a:t>
            </a:r>
          </a:p>
        </p:txBody>
      </p:sp>
      <p:grpSp>
        <p:nvGrpSpPr>
          <p:cNvPr id="214" name="Group 213"/>
          <p:cNvGrpSpPr/>
          <p:nvPr/>
        </p:nvGrpSpPr>
        <p:grpSpPr>
          <a:xfrm>
            <a:off x="589774" y="857250"/>
            <a:ext cx="5042730" cy="461445"/>
            <a:chOff x="800114" y="822926"/>
            <a:chExt cx="5042730" cy="507589"/>
          </a:xfrm>
        </p:grpSpPr>
        <p:sp>
          <p:nvSpPr>
            <p:cNvPr id="215" name="Cube 214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89774" y="1230261"/>
            <a:ext cx="5042730" cy="461445"/>
            <a:chOff x="800114" y="822926"/>
            <a:chExt cx="5042730" cy="507589"/>
          </a:xfrm>
        </p:grpSpPr>
        <p:sp>
          <p:nvSpPr>
            <p:cNvPr id="226" name="Cube 225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90037" y="1611670"/>
            <a:ext cx="5042730" cy="461445"/>
            <a:chOff x="800114" y="822926"/>
            <a:chExt cx="5042730" cy="507589"/>
          </a:xfrm>
        </p:grpSpPr>
        <p:sp>
          <p:nvSpPr>
            <p:cNvPr id="237" name="Cube 236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2" name="Cube 241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Cube 242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Cube 243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Cube 244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90037" y="1993817"/>
            <a:ext cx="5042730" cy="461445"/>
            <a:chOff x="800114" y="822926"/>
            <a:chExt cx="5042730" cy="507589"/>
          </a:xfrm>
        </p:grpSpPr>
        <p:sp>
          <p:nvSpPr>
            <p:cNvPr id="248" name="Cube 247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589774" y="2368370"/>
            <a:ext cx="5042730" cy="461445"/>
            <a:chOff x="800114" y="822926"/>
            <a:chExt cx="5042730" cy="507589"/>
          </a:xfrm>
        </p:grpSpPr>
        <p:sp>
          <p:nvSpPr>
            <p:cNvPr id="259" name="Cube 258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589774" y="2741381"/>
            <a:ext cx="5042730" cy="461445"/>
            <a:chOff x="800114" y="822926"/>
            <a:chExt cx="5042730" cy="507589"/>
          </a:xfrm>
        </p:grpSpPr>
        <p:sp>
          <p:nvSpPr>
            <p:cNvPr id="270" name="Cube 269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89774" y="3124978"/>
            <a:ext cx="5042730" cy="461445"/>
            <a:chOff x="800114" y="822926"/>
            <a:chExt cx="5042730" cy="507589"/>
          </a:xfrm>
        </p:grpSpPr>
        <p:sp>
          <p:nvSpPr>
            <p:cNvPr id="292" name="Cube 291"/>
            <p:cNvSpPr/>
            <p:nvPr/>
          </p:nvSpPr>
          <p:spPr>
            <a:xfrm rot="5400000">
              <a:off x="825259" y="802435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 rot="5400000">
              <a:off x="1328380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 rot="5400000">
              <a:off x="1826299" y="797966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 rot="5400000">
              <a:off x="2329669" y="797781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 rot="5400000">
              <a:off x="282758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 rot="5400000">
              <a:off x="3330958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 rot="5400000">
              <a:off x="3828877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 rot="5400000">
              <a:off x="4322625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 rot="5400000">
              <a:off x="4816373" y="802449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 rot="5400000">
              <a:off x="5314777" y="802434"/>
              <a:ext cx="502921" cy="553212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8" name="Group 187"/>
          <p:cNvGrpSpPr>
            <a:grpSpLocks noChangeAspect="1"/>
          </p:cNvGrpSpPr>
          <p:nvPr/>
        </p:nvGrpSpPr>
        <p:grpSpPr>
          <a:xfrm rot="5400000">
            <a:off x="2886437" y="831374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89" name="Cube 188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Cube 191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Cube 192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 rot="5400000">
            <a:off x="2886437" y="120414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57" name="Cube 5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9" name="Group 128"/>
          <p:cNvGrpSpPr>
            <a:grpSpLocks noChangeAspect="1"/>
          </p:cNvGrpSpPr>
          <p:nvPr/>
        </p:nvGrpSpPr>
        <p:grpSpPr>
          <a:xfrm rot="5400000">
            <a:off x="2886437" y="1585786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0" name="Cube 12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>
            <a:grpSpLocks noChangeAspect="1"/>
          </p:cNvGrpSpPr>
          <p:nvPr/>
        </p:nvGrpSpPr>
        <p:grpSpPr>
          <a:xfrm rot="5400000">
            <a:off x="2883377" y="1965230"/>
            <a:ext cx="457208" cy="5062688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1" name="Cube 140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982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/>
      <p:bldP spid="202" grpId="0"/>
    </p:bldLst>
  </p:timing>
</p:sld>
</file>

<file path=ppt/theme/theme1.xml><?xml version="1.0" encoding="utf-8"?>
<a:theme xmlns:a="http://schemas.openxmlformats.org/drawingml/2006/main" name="Lesson Slides Place Value Lesson 3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Place Value Lesson 3.pptx</Template>
  <TotalTime>14706</TotalTime>
  <Words>1793</Words>
  <Application>Microsoft Office PowerPoint</Application>
  <PresentationFormat>On-screen Show (16:9)</PresentationFormat>
  <Paragraphs>1571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Courier New</vt:lpstr>
      <vt:lpstr>Orly's Font 2</vt:lpstr>
      <vt:lpstr>Wingdings</vt:lpstr>
      <vt:lpstr>Helvetica</vt:lpstr>
      <vt:lpstr>Book Antiqua</vt:lpstr>
      <vt:lpstr>Calibri</vt:lpstr>
      <vt:lpstr>Verdana</vt:lpstr>
      <vt:lpstr>Lesson Slides Place Value 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472</cp:revision>
  <dcterms:created xsi:type="dcterms:W3CDTF">2011-06-12T17:04:43Z</dcterms:created>
  <dcterms:modified xsi:type="dcterms:W3CDTF">2015-06-07T14:35:36Z</dcterms:modified>
</cp:coreProperties>
</file>